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317" r:id="rId3"/>
    <p:sldId id="318" r:id="rId4"/>
    <p:sldId id="326" r:id="rId5"/>
    <p:sldId id="261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441"/>
    <a:srgbClr val="156082"/>
    <a:srgbClr val="196B23"/>
    <a:srgbClr val="EA7132"/>
    <a:srgbClr val="2FC07E"/>
    <a:srgbClr val="F73438"/>
    <a:srgbClr val="2EC17E"/>
    <a:srgbClr val="0E9ED5"/>
    <a:srgbClr val="ACA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6"/>
    <p:restoredTop sz="94662"/>
  </p:normalViewPr>
  <p:slideViewPr>
    <p:cSldViewPr snapToGrid="0">
      <p:cViewPr varScale="1">
        <p:scale>
          <a:sx n="153" d="100"/>
          <a:sy n="153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3F05F-D36B-B849-B9E6-AF9FC7C00F4C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7CABE-7890-B743-BED0-355209A2AE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34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7CABE-7890-B743-BED0-355209A2AEA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197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7CABE-7890-B743-BED0-355209A2AEA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37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7CABE-7890-B743-BED0-355209A2AEA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53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F23F0-D243-E04B-8895-220886B6A30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06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1E762-F637-39AA-298B-F52A3B537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644D6B-8EA1-1BED-BD5C-CE7C8BE94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3B3E0C-05DE-FD65-03CA-486B7CC8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49FF8B-2A32-E24F-08D3-34C734B3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3E48E7-DA41-3E93-402F-3320161C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68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05B84F-5F9D-6BE2-2E44-584CCE63B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6A9BE8-FD1B-39E8-359F-DDD7F9A86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9C647C-17E3-B658-E1CD-5CDFEF7B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4B79C4-6BC7-24BB-186E-E77329A5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DCB423-71AA-27C7-3002-637B034F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431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C413BB4-BD6C-FA0A-889A-CF4D44594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FA423C-B903-3759-FCE6-ED31F64F7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159753-D250-75B0-D7FC-26296D3F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132BA5-DD00-4CCD-4062-26C1FC94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5B7ED-1313-C7A8-E321-B238310C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43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D5340-AD59-9D31-D1DF-FAEEDF80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C16768-7566-B8AB-205C-7EECA43B2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DE7878-F713-DD25-6408-D5714B4D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89A9DC-A824-6FED-ACE0-D1778C4A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0BAE8F-0930-DFAE-069F-C25DD074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19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00CD2D-ED0E-3F8D-F5B9-6ED01B68F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D58075-F1C1-5A98-FB88-10624E9A0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F300CA-8893-1F2E-04A6-9423298D8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DC386C-A8AA-E4B9-5D9A-55E0E570A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8F2708-6F5E-B953-DED2-3BD0AADB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42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415C6-0331-6B02-7F6B-2DE1ACDB8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2B7C30-7449-7B46-37F6-D29A83B56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A86F72-A2A1-AFA4-19F3-B0B1E91F3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299A3D-C24E-A9E7-CBCE-17C5ED0A7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B3BF5C-376A-68AE-A472-AAC4F5804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CAE9E7-B6ED-052D-B764-10D2463A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59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43449-C3DC-E45E-E4E5-69BAE2C9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758BDA-2C6B-63A9-1706-F709EFFD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C37D5C-2AAF-C27B-115B-27ED98CA2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B0F499C-FD38-64E2-16F2-E9C55648C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5438223-4C31-2116-01BD-AE2D45E33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D723530-4C3B-AD27-155C-D0A4B13D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E7296E6-9E7E-C038-CFF1-F4B9E8EF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42F761A-ED0C-696D-E93A-950D7645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95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255AF-4F71-9766-8B13-B9EFB3A80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CF8FA6-5AD2-4253-4B06-53897FCDA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C1EA3C-0FC6-17DB-5B4A-D6BF219B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741A6B-6BE2-CFEB-A2A5-C6F048BC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61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A68F4A-83D5-5588-12EE-E637312E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BA5B2DF-69E6-3385-08E7-DF6765C9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C4A7DF-1F41-674B-7B57-E6DCD562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4A1E00-DB24-3BEB-9F0F-4BABD5E85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C3BFB3-7340-0B93-E5C4-C79767BA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1D5D1E-4584-007D-E81B-FB45610C9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36DB77-3A5B-D247-6E18-D84F2EE4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2F6197-2F9F-EB5F-6153-E6A44D89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BA4D1B-71EA-381A-2260-20C10647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3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8DA084-FEEB-0A30-118B-6849F8AB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2F685DC-0807-3073-4FC8-56E02DEB2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87B509-AFA7-858C-C954-4677F85A3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3428E9-2D83-E258-BE0E-22FEDF4F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A22241-3963-4B09-A63A-94A7020D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E3EA49-09DD-E579-2905-19F0F637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9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4201B6-E075-7FD2-3F34-4B4FF32B6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E9C943-E270-63E9-BEC6-99527D57D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87A1AD-159E-2F67-39A1-C96FDBC2C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22F5CE-EC31-1E41-8072-5223C906AB38}" type="datetimeFigureOut">
              <a:rPr lang="fr-FR" smtClean="0"/>
              <a:t>26/08/2025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0F2C2F-A1CA-7F54-B824-7498E0407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C63D0B-8A25-EDE5-1D0F-F2CC30C0C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1CC677-D9EC-5342-9EB3-98FF3EC318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68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FB6B2A-0511-AD00-CE76-C53BBC6D1E8C}"/>
              </a:ext>
            </a:extLst>
          </p:cNvPr>
          <p:cNvSpPr/>
          <p:nvPr/>
        </p:nvSpPr>
        <p:spPr>
          <a:xfrm>
            <a:off x="-1505" y="0"/>
            <a:ext cx="12192000" cy="6858000"/>
          </a:xfrm>
          <a:prstGeom prst="rect">
            <a:avLst/>
          </a:prstGeom>
          <a:solidFill>
            <a:srgbClr val="1B2441"/>
          </a:solidFill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2C49BD-18E3-CB1D-53A1-CEDA2E84F20D}"/>
              </a:ext>
            </a:extLst>
          </p:cNvPr>
          <p:cNvSpPr/>
          <p:nvPr/>
        </p:nvSpPr>
        <p:spPr>
          <a:xfrm>
            <a:off x="10419347" y="0"/>
            <a:ext cx="144379" cy="6858000"/>
          </a:xfrm>
          <a:prstGeom prst="roundRect">
            <a:avLst/>
          </a:prstGeom>
          <a:solidFill>
            <a:srgbClr val="F734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967968-7B49-33D8-9D29-0A4BFFD3D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318" y="1265822"/>
            <a:ext cx="4326355" cy="43263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4582E42-6A2B-2EA1-0F2E-1D0848217644}"/>
              </a:ext>
            </a:extLst>
          </p:cNvPr>
          <p:cNvSpPr txBox="1"/>
          <p:nvPr/>
        </p:nvSpPr>
        <p:spPr>
          <a:xfrm>
            <a:off x="-1260841" y="4738097"/>
            <a:ext cx="5486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solidFill>
                  <a:schemeClr val="bg1"/>
                </a:solidFill>
                <a:latin typeface="IBM Plex Sans" panose="020B0503050203000203" pitchFamily="34" charset="0"/>
              </a:rPr>
              <a:t>VPDive</a:t>
            </a:r>
            <a:endParaRPr lang="fr-FR" sz="40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04B27F-06FF-3512-F752-4B5325A38511}"/>
              </a:ext>
            </a:extLst>
          </p:cNvPr>
          <p:cNvSpPr txBox="1"/>
          <p:nvPr/>
        </p:nvSpPr>
        <p:spPr>
          <a:xfrm>
            <a:off x="609599" y="5445983"/>
            <a:ext cx="5486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IBM Plex Sans" panose="020B0503050203000203" pitchFamily="34" charset="0"/>
              </a:rPr>
              <a:t>Formation Site Web</a:t>
            </a:r>
            <a:br>
              <a:rPr lang="fr-FR" dirty="0">
                <a:solidFill>
                  <a:schemeClr val="bg1"/>
                </a:solidFill>
                <a:latin typeface="IBM Plex Sans" panose="020B0503050203000203" pitchFamily="34" charset="0"/>
              </a:rPr>
            </a:br>
            <a:br>
              <a:rPr lang="fr-FR" dirty="0">
                <a:solidFill>
                  <a:schemeClr val="bg1"/>
                </a:solidFill>
                <a:latin typeface="IBM Plex Sans" panose="020B0503050203000203" pitchFamily="34" charset="0"/>
              </a:rPr>
            </a:br>
            <a:r>
              <a:rPr lang="fr-FR" dirty="0">
                <a:solidFill>
                  <a:schemeClr val="bg1"/>
                </a:solidFill>
                <a:latin typeface="IBM Plex Sans" panose="020B0503050203000203" pitchFamily="34" charset="0"/>
              </a:rPr>
              <a:t>26/08/2025 – 18h30 à 19h30</a:t>
            </a:r>
          </a:p>
        </p:txBody>
      </p:sp>
      <p:pic>
        <p:nvPicPr>
          <p:cNvPr id="3" name="Picture 2" descr="Fédération Française d'Études et de Sports Sous-Marins | FFESSM">
            <a:extLst>
              <a:ext uri="{FF2B5EF4-FFF2-40B4-BE49-F238E27FC236}">
                <a16:creationId xmlns:a16="http://schemas.microsoft.com/office/drawing/2014/main" id="{11E8FF5A-241A-9306-7799-ABFFB4C19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437" y="5897397"/>
            <a:ext cx="699631" cy="6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18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1504;p82">
            <a:extLst>
              <a:ext uri="{FF2B5EF4-FFF2-40B4-BE49-F238E27FC236}">
                <a16:creationId xmlns:a16="http://schemas.microsoft.com/office/drawing/2014/main" id="{49491E4A-C0B6-3CDB-6DDD-50EF3013086B}"/>
              </a:ext>
            </a:extLst>
          </p:cNvPr>
          <p:cNvGrpSpPr/>
          <p:nvPr/>
        </p:nvGrpSpPr>
        <p:grpSpPr>
          <a:xfrm>
            <a:off x="11323285" y="-152838"/>
            <a:ext cx="114082" cy="114385"/>
            <a:chOff x="-1333200" y="2770450"/>
            <a:chExt cx="291450" cy="292225"/>
          </a:xfrm>
          <a:solidFill>
            <a:schemeClr val="bg1"/>
          </a:solidFill>
        </p:grpSpPr>
        <p:sp>
          <p:nvSpPr>
            <p:cNvPr id="7" name="Google Shape;11505;p82">
              <a:extLst>
                <a:ext uri="{FF2B5EF4-FFF2-40B4-BE49-F238E27FC236}">
                  <a16:creationId xmlns:a16="http://schemas.microsoft.com/office/drawing/2014/main" id="{934A9D0D-8268-2CF0-C9ED-0FB1B7D3CF71}"/>
                </a:ext>
              </a:extLst>
            </p:cNvPr>
            <p:cNvSpPr/>
            <p:nvPr/>
          </p:nvSpPr>
          <p:spPr>
            <a:xfrm>
              <a:off x="-1299325" y="2808250"/>
              <a:ext cx="222925" cy="134725"/>
            </a:xfrm>
            <a:custGeom>
              <a:avLst/>
              <a:gdLst/>
              <a:ahLst/>
              <a:cxnLst/>
              <a:rect l="l" t="t" r="r" b="b"/>
              <a:pathLst>
                <a:path w="8917" h="5389" extrusionOk="0">
                  <a:moveTo>
                    <a:pt x="7877" y="631"/>
                  </a:moveTo>
                  <a:cubicBezTo>
                    <a:pt x="8066" y="631"/>
                    <a:pt x="8223" y="789"/>
                    <a:pt x="8223" y="978"/>
                  </a:cubicBezTo>
                  <a:cubicBezTo>
                    <a:pt x="8223" y="1167"/>
                    <a:pt x="8066" y="1324"/>
                    <a:pt x="7877" y="1324"/>
                  </a:cubicBezTo>
                  <a:cubicBezTo>
                    <a:pt x="7656" y="1324"/>
                    <a:pt x="7498" y="1167"/>
                    <a:pt x="7498" y="978"/>
                  </a:cubicBezTo>
                  <a:cubicBezTo>
                    <a:pt x="7498" y="789"/>
                    <a:pt x="7656" y="631"/>
                    <a:pt x="7877" y="631"/>
                  </a:cubicBezTo>
                  <a:close/>
                  <a:moveTo>
                    <a:pt x="3056" y="1293"/>
                  </a:moveTo>
                  <a:cubicBezTo>
                    <a:pt x="3245" y="1293"/>
                    <a:pt x="3403" y="1450"/>
                    <a:pt x="3403" y="1639"/>
                  </a:cubicBezTo>
                  <a:cubicBezTo>
                    <a:pt x="3403" y="1828"/>
                    <a:pt x="3245" y="1986"/>
                    <a:pt x="3056" y="1986"/>
                  </a:cubicBezTo>
                  <a:cubicBezTo>
                    <a:pt x="2867" y="1986"/>
                    <a:pt x="2710" y="1828"/>
                    <a:pt x="2710" y="1639"/>
                  </a:cubicBezTo>
                  <a:cubicBezTo>
                    <a:pt x="2741" y="1450"/>
                    <a:pt x="2899" y="1293"/>
                    <a:pt x="3056" y="1293"/>
                  </a:cubicBezTo>
                  <a:close/>
                  <a:moveTo>
                    <a:pt x="5797" y="3340"/>
                  </a:moveTo>
                  <a:cubicBezTo>
                    <a:pt x="6018" y="3340"/>
                    <a:pt x="6175" y="3498"/>
                    <a:pt x="6175" y="3687"/>
                  </a:cubicBezTo>
                  <a:cubicBezTo>
                    <a:pt x="6175" y="3876"/>
                    <a:pt x="6018" y="4034"/>
                    <a:pt x="5797" y="4034"/>
                  </a:cubicBezTo>
                  <a:cubicBezTo>
                    <a:pt x="5608" y="4034"/>
                    <a:pt x="5451" y="3876"/>
                    <a:pt x="5451" y="3687"/>
                  </a:cubicBezTo>
                  <a:cubicBezTo>
                    <a:pt x="5451" y="3498"/>
                    <a:pt x="5608" y="3340"/>
                    <a:pt x="5797" y="3340"/>
                  </a:cubicBezTo>
                  <a:close/>
                  <a:moveTo>
                    <a:pt x="1008" y="4034"/>
                  </a:moveTo>
                  <a:cubicBezTo>
                    <a:pt x="1198" y="4034"/>
                    <a:pt x="1355" y="4191"/>
                    <a:pt x="1355" y="4412"/>
                  </a:cubicBezTo>
                  <a:cubicBezTo>
                    <a:pt x="1355" y="4601"/>
                    <a:pt x="1198" y="4758"/>
                    <a:pt x="1008" y="4758"/>
                  </a:cubicBezTo>
                  <a:cubicBezTo>
                    <a:pt x="819" y="4758"/>
                    <a:pt x="662" y="4601"/>
                    <a:pt x="662" y="4412"/>
                  </a:cubicBezTo>
                  <a:cubicBezTo>
                    <a:pt x="662" y="4191"/>
                    <a:pt x="819" y="4034"/>
                    <a:pt x="1008" y="4034"/>
                  </a:cubicBezTo>
                  <a:close/>
                  <a:moveTo>
                    <a:pt x="7908" y="1"/>
                  </a:moveTo>
                  <a:cubicBezTo>
                    <a:pt x="7341" y="1"/>
                    <a:pt x="6868" y="474"/>
                    <a:pt x="6868" y="1009"/>
                  </a:cubicBezTo>
                  <a:cubicBezTo>
                    <a:pt x="6868" y="1198"/>
                    <a:pt x="6963" y="1419"/>
                    <a:pt x="7026" y="1576"/>
                  </a:cubicBezTo>
                  <a:lnTo>
                    <a:pt x="6112" y="2742"/>
                  </a:lnTo>
                  <a:cubicBezTo>
                    <a:pt x="6032" y="2722"/>
                    <a:pt x="5943" y="2711"/>
                    <a:pt x="5850" y="2711"/>
                  </a:cubicBezTo>
                  <a:cubicBezTo>
                    <a:pt x="5650" y="2711"/>
                    <a:pt x="5434" y="2760"/>
                    <a:pt x="5262" y="2868"/>
                  </a:cubicBezTo>
                  <a:lnTo>
                    <a:pt x="4096" y="1954"/>
                  </a:lnTo>
                  <a:cubicBezTo>
                    <a:pt x="4127" y="1891"/>
                    <a:pt x="4127" y="1765"/>
                    <a:pt x="4127" y="1639"/>
                  </a:cubicBezTo>
                  <a:cubicBezTo>
                    <a:pt x="4127" y="1104"/>
                    <a:pt x="3655" y="631"/>
                    <a:pt x="3088" y="631"/>
                  </a:cubicBezTo>
                  <a:cubicBezTo>
                    <a:pt x="2552" y="631"/>
                    <a:pt x="2080" y="1104"/>
                    <a:pt x="2080" y="1639"/>
                  </a:cubicBezTo>
                  <a:cubicBezTo>
                    <a:pt x="2080" y="1828"/>
                    <a:pt x="2143" y="2049"/>
                    <a:pt x="2237" y="2206"/>
                  </a:cubicBezTo>
                  <a:lnTo>
                    <a:pt x="1324" y="3372"/>
                  </a:lnTo>
                  <a:cubicBezTo>
                    <a:pt x="1261" y="3340"/>
                    <a:pt x="1134" y="3340"/>
                    <a:pt x="1008" y="3340"/>
                  </a:cubicBezTo>
                  <a:cubicBezTo>
                    <a:pt x="441" y="3340"/>
                    <a:pt x="0" y="3813"/>
                    <a:pt x="0" y="4349"/>
                  </a:cubicBezTo>
                  <a:cubicBezTo>
                    <a:pt x="0" y="4947"/>
                    <a:pt x="441" y="5388"/>
                    <a:pt x="1008" y="5388"/>
                  </a:cubicBezTo>
                  <a:cubicBezTo>
                    <a:pt x="1576" y="5388"/>
                    <a:pt x="2017" y="4916"/>
                    <a:pt x="2017" y="4349"/>
                  </a:cubicBezTo>
                  <a:cubicBezTo>
                    <a:pt x="2017" y="4160"/>
                    <a:pt x="1954" y="3971"/>
                    <a:pt x="1859" y="3813"/>
                  </a:cubicBezTo>
                  <a:lnTo>
                    <a:pt x="2773" y="2616"/>
                  </a:lnTo>
                  <a:cubicBezTo>
                    <a:pt x="2875" y="2650"/>
                    <a:pt x="2980" y="2667"/>
                    <a:pt x="3087" y="2667"/>
                  </a:cubicBezTo>
                  <a:cubicBezTo>
                    <a:pt x="3278" y="2667"/>
                    <a:pt x="3473" y="2611"/>
                    <a:pt x="3655" y="2490"/>
                  </a:cubicBezTo>
                  <a:lnTo>
                    <a:pt x="4821" y="3403"/>
                  </a:lnTo>
                  <a:cubicBezTo>
                    <a:pt x="4789" y="3498"/>
                    <a:pt x="4789" y="3624"/>
                    <a:pt x="4789" y="3719"/>
                  </a:cubicBezTo>
                  <a:cubicBezTo>
                    <a:pt x="4789" y="4286"/>
                    <a:pt x="5262" y="4758"/>
                    <a:pt x="5797" y="4758"/>
                  </a:cubicBezTo>
                  <a:cubicBezTo>
                    <a:pt x="6364" y="4758"/>
                    <a:pt x="6837" y="4286"/>
                    <a:pt x="6837" y="3719"/>
                  </a:cubicBezTo>
                  <a:cubicBezTo>
                    <a:pt x="6837" y="3529"/>
                    <a:pt x="6742" y="3340"/>
                    <a:pt x="6679" y="3183"/>
                  </a:cubicBezTo>
                  <a:lnTo>
                    <a:pt x="7593" y="1986"/>
                  </a:lnTo>
                  <a:cubicBezTo>
                    <a:pt x="7656" y="2049"/>
                    <a:pt x="7782" y="2049"/>
                    <a:pt x="7908" y="2049"/>
                  </a:cubicBezTo>
                  <a:cubicBezTo>
                    <a:pt x="8444" y="2049"/>
                    <a:pt x="8916" y="1576"/>
                    <a:pt x="8916" y="1009"/>
                  </a:cubicBez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506;p82">
              <a:extLst>
                <a:ext uri="{FF2B5EF4-FFF2-40B4-BE49-F238E27FC236}">
                  <a16:creationId xmlns:a16="http://schemas.microsoft.com/office/drawing/2014/main" id="{5D2E5950-8E6D-8FC0-29D4-A042FB43CA1E}"/>
                </a:ext>
              </a:extLst>
            </p:cNvPr>
            <p:cNvSpPr/>
            <p:nvPr/>
          </p:nvSpPr>
          <p:spPr>
            <a:xfrm>
              <a:off x="-1333200" y="2770450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586" y="725"/>
                  </a:moveTo>
                  <a:cubicBezTo>
                    <a:pt x="10807" y="725"/>
                    <a:pt x="10964" y="883"/>
                    <a:pt x="10964" y="1072"/>
                  </a:cubicBezTo>
                  <a:lnTo>
                    <a:pt x="10964" y="7593"/>
                  </a:lnTo>
                  <a:lnTo>
                    <a:pt x="631" y="7593"/>
                  </a:lnTo>
                  <a:lnTo>
                    <a:pt x="631" y="1072"/>
                  </a:lnTo>
                  <a:cubicBezTo>
                    <a:pt x="662" y="883"/>
                    <a:pt x="820" y="725"/>
                    <a:pt x="977" y="725"/>
                  </a:cubicBezTo>
                  <a:close/>
                  <a:moveTo>
                    <a:pt x="10996" y="8286"/>
                  </a:moveTo>
                  <a:lnTo>
                    <a:pt x="10996" y="8633"/>
                  </a:lnTo>
                  <a:cubicBezTo>
                    <a:pt x="10996" y="8822"/>
                    <a:pt x="10838" y="8980"/>
                    <a:pt x="10618" y="8980"/>
                  </a:cubicBezTo>
                  <a:lnTo>
                    <a:pt x="1009" y="8980"/>
                  </a:lnTo>
                  <a:cubicBezTo>
                    <a:pt x="820" y="8980"/>
                    <a:pt x="662" y="8822"/>
                    <a:pt x="662" y="8633"/>
                  </a:cubicBezTo>
                  <a:lnTo>
                    <a:pt x="662" y="8286"/>
                  </a:lnTo>
                  <a:close/>
                  <a:moveTo>
                    <a:pt x="6617" y="9641"/>
                  </a:moveTo>
                  <a:lnTo>
                    <a:pt x="6932" y="11027"/>
                  </a:lnTo>
                  <a:lnTo>
                    <a:pt x="4632" y="11027"/>
                  </a:lnTo>
                  <a:lnTo>
                    <a:pt x="4947" y="9641"/>
                  </a:ln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8570"/>
                  </a:lnTo>
                  <a:cubicBezTo>
                    <a:pt x="1" y="9137"/>
                    <a:pt x="473" y="9610"/>
                    <a:pt x="1009" y="9610"/>
                  </a:cubicBezTo>
                  <a:lnTo>
                    <a:pt x="4285" y="9610"/>
                  </a:lnTo>
                  <a:lnTo>
                    <a:pt x="3970" y="10996"/>
                  </a:lnTo>
                  <a:lnTo>
                    <a:pt x="3057" y="10996"/>
                  </a:lnTo>
                  <a:cubicBezTo>
                    <a:pt x="2868" y="10996"/>
                    <a:pt x="2710" y="11153"/>
                    <a:pt x="2710" y="11342"/>
                  </a:cubicBezTo>
                  <a:cubicBezTo>
                    <a:pt x="2710" y="11531"/>
                    <a:pt x="2868" y="11689"/>
                    <a:pt x="3057" y="11689"/>
                  </a:cubicBezTo>
                  <a:lnTo>
                    <a:pt x="8538" y="11689"/>
                  </a:lnTo>
                  <a:cubicBezTo>
                    <a:pt x="8727" y="11689"/>
                    <a:pt x="8885" y="11531"/>
                    <a:pt x="8885" y="11342"/>
                  </a:cubicBezTo>
                  <a:cubicBezTo>
                    <a:pt x="8885" y="11153"/>
                    <a:pt x="8727" y="10996"/>
                    <a:pt x="8538" y="10996"/>
                  </a:cubicBezTo>
                  <a:lnTo>
                    <a:pt x="7625" y="10996"/>
                  </a:lnTo>
                  <a:lnTo>
                    <a:pt x="7310" y="9610"/>
                  </a:lnTo>
                  <a:lnTo>
                    <a:pt x="10618" y="9610"/>
                  </a:lnTo>
                  <a:cubicBezTo>
                    <a:pt x="11185" y="9610"/>
                    <a:pt x="11657" y="9137"/>
                    <a:pt x="11657" y="8570"/>
                  </a:cubicBezTo>
                  <a:lnTo>
                    <a:pt x="11657" y="1040"/>
                  </a:lnTo>
                  <a:cubicBezTo>
                    <a:pt x="11657" y="473"/>
                    <a:pt x="11185" y="1"/>
                    <a:pt x="106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2A1B36DE-D57B-B866-DCF5-115FCF9FD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6" b="3235"/>
          <a:stretch/>
        </p:blipFill>
        <p:spPr>
          <a:xfrm>
            <a:off x="-1" y="1241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2F283E-B8E9-9B97-61D6-604D2AFACB75}"/>
              </a:ext>
            </a:extLst>
          </p:cNvPr>
          <p:cNvSpPr/>
          <p:nvPr/>
        </p:nvSpPr>
        <p:spPr>
          <a:xfrm>
            <a:off x="4215324" y="2967335"/>
            <a:ext cx="3576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BM Plex Sans SemiBold" panose="020B0503050203000203" pitchFamily="34" charset="0"/>
              </a:rPr>
              <a:t>Bienvenue</a:t>
            </a:r>
            <a:endParaRPr lang="fr-FR" sz="54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5348A73-9CEA-CA08-E195-477A09177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14" y="5886428"/>
            <a:ext cx="699631" cy="699631"/>
          </a:xfrm>
          <a:prstGeom prst="rect">
            <a:avLst/>
          </a:prstGeom>
        </p:spPr>
      </p:pic>
      <p:pic>
        <p:nvPicPr>
          <p:cNvPr id="17" name="Picture 2" descr="Fédération Française d'Études et de Sports Sous-Marins | FFESSM">
            <a:extLst>
              <a:ext uri="{FF2B5EF4-FFF2-40B4-BE49-F238E27FC236}">
                <a16:creationId xmlns:a16="http://schemas.microsoft.com/office/drawing/2014/main" id="{CF93AADF-9142-E585-4C14-4C4B4310D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437" y="5897397"/>
            <a:ext cx="699631" cy="6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0272C2E-A225-BED7-1E2A-177EECED53ED}"/>
              </a:ext>
            </a:extLst>
          </p:cNvPr>
          <p:cNvSpPr txBox="1"/>
          <p:nvPr/>
        </p:nvSpPr>
        <p:spPr>
          <a:xfrm>
            <a:off x="1" y="6581001"/>
            <a:ext cx="74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IBM Plex Sans Medium" panose="020B0503050203000203" pitchFamily="34" charset="0"/>
              </a:rPr>
              <a:t>Diapo 3</a:t>
            </a:r>
            <a:endParaRPr lang="fr-FR" dirty="0">
              <a:solidFill>
                <a:schemeClr val="bg1"/>
              </a:solidFill>
              <a:latin typeface="IBM Plex Sans Medium" panose="020B05030502030002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347373-15BE-D1E8-B757-120BB40075F2}"/>
              </a:ext>
            </a:extLst>
          </p:cNvPr>
          <p:cNvSpPr txBox="1"/>
          <p:nvPr/>
        </p:nvSpPr>
        <p:spPr>
          <a:xfrm>
            <a:off x="8282751" y="1459656"/>
            <a:ext cx="3455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Quelques informations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9C7D6F-D716-4305-665E-1E696471E6B6}"/>
              </a:ext>
            </a:extLst>
          </p:cNvPr>
          <p:cNvSpPr txBox="1"/>
          <p:nvPr/>
        </p:nvSpPr>
        <p:spPr>
          <a:xfrm>
            <a:off x="8946515" y="2160509"/>
            <a:ext cx="264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IBM Plex Sans" panose="020B0503050203000203" pitchFamily="34" charset="0"/>
              </a:rPr>
              <a:t>- ~15 participants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ED53BB2A-4E2D-6D99-E52C-C72E3F66F84E}"/>
              </a:ext>
            </a:extLst>
          </p:cNvPr>
          <p:cNvSpPr txBox="1"/>
          <p:nvPr/>
        </p:nvSpPr>
        <p:spPr>
          <a:xfrm>
            <a:off x="9031703" y="2785819"/>
            <a:ext cx="2477362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itchFamily="2" charset="0"/>
              </a:rPr>
              <a:t>- Micros coupés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ED56E3-365A-101B-9EF4-661D22E07A3F}"/>
              </a:ext>
            </a:extLst>
          </p:cNvPr>
          <p:cNvSpPr txBox="1"/>
          <p:nvPr/>
        </p:nvSpPr>
        <p:spPr>
          <a:xfrm>
            <a:off x="9193062" y="3072078"/>
            <a:ext cx="264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IBM Plex Sans" panose="020B0503050203000203" pitchFamily="34" charset="0"/>
              </a:rPr>
              <a:t>questions dans le chat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B7D394-D9A5-C924-A7ED-76F487488AD4}"/>
              </a:ext>
            </a:extLst>
          </p:cNvPr>
          <p:cNvSpPr txBox="1"/>
          <p:nvPr/>
        </p:nvSpPr>
        <p:spPr>
          <a:xfrm>
            <a:off x="8946515" y="3727669"/>
            <a:ext cx="264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IBM Plex Sans" panose="020B0503050203000203" pitchFamily="34" charset="0"/>
              </a:rPr>
              <a:t>- Enregistrement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353716-2937-AF1C-F636-2AF6942CF483}"/>
              </a:ext>
            </a:extLst>
          </p:cNvPr>
          <p:cNvSpPr txBox="1"/>
          <p:nvPr/>
        </p:nvSpPr>
        <p:spPr>
          <a:xfrm>
            <a:off x="8946515" y="4276986"/>
            <a:ext cx="264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IBM Plex Sans" panose="020B0503050203000203" pitchFamily="34" charset="0"/>
              </a:rPr>
              <a:t>- Durée : 1h</a:t>
            </a:r>
          </a:p>
        </p:txBody>
      </p:sp>
    </p:spTree>
    <p:extLst>
      <p:ext uri="{BB962C8B-B14F-4D97-AF65-F5344CB8AC3E}">
        <p14:creationId xmlns:p14="http://schemas.microsoft.com/office/powerpoint/2010/main" val="300232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6A9A-2591-8871-BCEE-4A44889FA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52F9F4B-EC2C-C34B-2BC5-BFE77691E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127" b="47100"/>
          <a:stretch/>
        </p:blipFill>
        <p:spPr>
          <a:xfrm>
            <a:off x="0" y="-4796"/>
            <a:ext cx="12192000" cy="12003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0DA5FE-6542-B9AF-2387-47429468926D}"/>
              </a:ext>
            </a:extLst>
          </p:cNvPr>
          <p:cNvSpPr/>
          <p:nvPr/>
        </p:nvSpPr>
        <p:spPr>
          <a:xfrm>
            <a:off x="0" y="-4796"/>
            <a:ext cx="11686233" cy="1191140"/>
          </a:xfrm>
          <a:prstGeom prst="rect">
            <a:avLst/>
          </a:prstGeom>
          <a:solidFill>
            <a:srgbClr val="0D2041">
              <a:alpha val="47313"/>
            </a:srgbClr>
          </a:solidFill>
          <a:ln w="8572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8A1452-C850-FCD1-0A44-7B4FF00B6138}"/>
              </a:ext>
            </a:extLst>
          </p:cNvPr>
          <p:cNvSpPr txBox="1"/>
          <p:nvPr/>
        </p:nvSpPr>
        <p:spPr>
          <a:xfrm>
            <a:off x="347508" y="313545"/>
            <a:ext cx="7345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IBM Plex Sans SemiBold" panose="020B0503050203000203" pitchFamily="34" charset="0"/>
              </a:rPr>
              <a:t>Programme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311012-C0E3-5DBA-C128-F12DC78D2E24}"/>
              </a:ext>
            </a:extLst>
          </p:cNvPr>
          <p:cNvSpPr txBox="1"/>
          <p:nvPr/>
        </p:nvSpPr>
        <p:spPr>
          <a:xfrm>
            <a:off x="1572163" y="2318606"/>
            <a:ext cx="5646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IBM Plex Sans" panose="020B0503050203000203" pitchFamily="34" charset="0"/>
              </a:rPr>
              <a:t>1.    Comment construire son site web </a:t>
            </a:r>
          </a:p>
          <a:p>
            <a:r>
              <a:rPr lang="fr-FR" sz="2000" dirty="0">
                <a:solidFill>
                  <a:schemeClr val="tx2"/>
                </a:solidFill>
                <a:latin typeface="IBM Plex Sans" panose="020B0503050203000203" pitchFamily="34" charset="0"/>
              </a:rPr>
              <a:t>à partir de 0</a:t>
            </a:r>
          </a:p>
          <a:p>
            <a:endParaRPr lang="fr-FR" sz="2000" dirty="0">
              <a:solidFill>
                <a:schemeClr val="tx2"/>
              </a:solidFill>
              <a:latin typeface="IBM Plex Sans" panose="020B0503050203000203" pitchFamily="34" charset="0"/>
            </a:endParaRPr>
          </a:p>
          <a:p>
            <a:r>
              <a:rPr lang="fr-FR" sz="2000" dirty="0">
                <a:solidFill>
                  <a:schemeClr val="tx2"/>
                </a:solidFill>
                <a:latin typeface="IBM Plex Sans" panose="020B0503050203000203" pitchFamily="34" charset="0"/>
              </a:rPr>
              <a:t>2.    Questions / Réponses</a:t>
            </a:r>
          </a:p>
        </p:txBody>
      </p:sp>
      <p:grpSp>
        <p:nvGrpSpPr>
          <p:cNvPr id="11" name="Graphic 15">
            <a:extLst>
              <a:ext uri="{FF2B5EF4-FFF2-40B4-BE49-F238E27FC236}">
                <a16:creationId xmlns:a16="http://schemas.microsoft.com/office/drawing/2014/main" id="{6310D745-BF4A-F9D6-59B1-18052BBB58E8}"/>
              </a:ext>
            </a:extLst>
          </p:cNvPr>
          <p:cNvGrpSpPr/>
          <p:nvPr/>
        </p:nvGrpSpPr>
        <p:grpSpPr>
          <a:xfrm>
            <a:off x="6801979" y="1772887"/>
            <a:ext cx="3749240" cy="4326438"/>
            <a:chOff x="3124470" y="0"/>
            <a:chExt cx="5943060" cy="6858000"/>
          </a:xfrm>
        </p:grpSpPr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9F4FC233-0DCD-A789-50D8-D3B125A674F6}"/>
                </a:ext>
              </a:extLst>
            </p:cNvPr>
            <p:cNvSpPr/>
            <p:nvPr/>
          </p:nvSpPr>
          <p:spPr>
            <a:xfrm>
              <a:off x="7819811" y="3837079"/>
              <a:ext cx="8097" cy="8097"/>
            </a:xfrm>
            <a:custGeom>
              <a:avLst/>
              <a:gdLst>
                <a:gd name="connsiteX0" fmla="*/ 7287 w 0"/>
                <a:gd name="connsiteY0" fmla="*/ 0 h 0"/>
                <a:gd name="connsiteX1" fmla="*/ 0 w 0"/>
                <a:gd name="connsiteY1" fmla="*/ 1619 h 0"/>
                <a:gd name="connsiteX2" fmla="*/ 7287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7287" y="0"/>
                  </a:moveTo>
                  <a:cubicBezTo>
                    <a:pt x="4858" y="810"/>
                    <a:pt x="2429" y="810"/>
                    <a:pt x="0" y="1619"/>
                  </a:cubicBezTo>
                  <a:cubicBezTo>
                    <a:pt x="2429" y="1619"/>
                    <a:pt x="4858" y="810"/>
                    <a:pt x="7287" y="0"/>
                  </a:cubicBezTo>
                  <a:close/>
                </a:path>
              </a:pathLst>
            </a:custGeom>
            <a:noFill/>
            <a:ln w="8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3F420DE5-BBEA-118E-9B17-8A4986AB2390}"/>
                </a:ext>
              </a:extLst>
            </p:cNvPr>
            <p:cNvSpPr/>
            <p:nvPr/>
          </p:nvSpPr>
          <p:spPr>
            <a:xfrm>
              <a:off x="6044450" y="5964112"/>
              <a:ext cx="8097" cy="56678"/>
            </a:xfrm>
            <a:custGeom>
              <a:avLst/>
              <a:gdLst>
                <a:gd name="connsiteX0" fmla="*/ 2159 w 0"/>
                <a:gd name="connsiteY0" fmla="*/ 63156 h 56677"/>
                <a:gd name="connsiteX1" fmla="*/ 2159 w 0"/>
                <a:gd name="connsiteY1" fmla="*/ 0 h 56677"/>
                <a:gd name="connsiteX2" fmla="*/ 2159 w 0"/>
                <a:gd name="connsiteY2" fmla="*/ 63156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56677">
                  <a:moveTo>
                    <a:pt x="2159" y="63156"/>
                  </a:moveTo>
                  <a:lnTo>
                    <a:pt x="2159" y="0"/>
                  </a:lnTo>
                  <a:cubicBezTo>
                    <a:pt x="2159" y="21052"/>
                    <a:pt x="-2699" y="44532"/>
                    <a:pt x="2159" y="63156"/>
                  </a:cubicBezTo>
                  <a:close/>
                </a:path>
              </a:pathLst>
            </a:custGeom>
            <a:noFill/>
            <a:ln w="8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6EFF6B03-E5EC-411D-2586-130F9162252D}"/>
                </a:ext>
              </a:extLst>
            </p:cNvPr>
            <p:cNvSpPr/>
            <p:nvPr/>
          </p:nvSpPr>
          <p:spPr>
            <a:xfrm>
              <a:off x="4244259" y="2898472"/>
              <a:ext cx="1805589" cy="3943148"/>
            </a:xfrm>
            <a:custGeom>
              <a:avLst/>
              <a:gdLst>
                <a:gd name="connsiteX0" fmla="*/ 1802350 w 1805589"/>
                <a:gd name="connsiteY0" fmla="*/ 2422753 h 3943147"/>
                <a:gd name="connsiteX1" fmla="*/ 1752960 w 1805589"/>
                <a:gd name="connsiteY1" fmla="*/ 2258388 h 3943147"/>
                <a:gd name="connsiteX2" fmla="*/ 1556207 w 1805589"/>
                <a:gd name="connsiteY2" fmla="*/ 2252720 h 3943147"/>
                <a:gd name="connsiteX3" fmla="*/ 1018579 w 1805589"/>
                <a:gd name="connsiteY3" fmla="*/ 2139365 h 3943147"/>
                <a:gd name="connsiteX4" fmla="*/ 1164322 w 1805589"/>
                <a:gd name="connsiteY4" fmla="*/ 1588781 h 3943147"/>
                <a:gd name="connsiteX5" fmla="*/ 1554588 w 1805589"/>
                <a:gd name="connsiteY5" fmla="*/ 1623597 h 3943147"/>
                <a:gd name="connsiteX6" fmla="*/ 1684947 w 1805589"/>
                <a:gd name="connsiteY6" fmla="*/ 1715091 h 3943147"/>
                <a:gd name="connsiteX7" fmla="*/ 1799921 w 1805589"/>
                <a:gd name="connsiteY7" fmla="*/ 1524007 h 3943147"/>
                <a:gd name="connsiteX8" fmla="*/ 1794254 w 1805589"/>
                <a:gd name="connsiteY8" fmla="*/ 816345 h 3943147"/>
                <a:gd name="connsiteX9" fmla="*/ 1412084 w 1805589"/>
                <a:gd name="connsiteY9" fmla="*/ 813916 h 3943147"/>
                <a:gd name="connsiteX10" fmla="*/ 1081734 w 1805589"/>
                <a:gd name="connsiteY10" fmla="*/ 813916 h 3943147"/>
                <a:gd name="connsiteX11" fmla="*/ 859072 w 1805589"/>
                <a:gd name="connsiteY11" fmla="*/ 710277 h 3943147"/>
                <a:gd name="connsiteX12" fmla="*/ 878504 w 1805589"/>
                <a:gd name="connsiteY12" fmla="*/ 483566 h 3943147"/>
                <a:gd name="connsiteX13" fmla="*/ 1005624 w 1805589"/>
                <a:gd name="connsiteY13" fmla="*/ 226088 h 3943147"/>
                <a:gd name="connsiteX14" fmla="*/ 713329 w 1805589"/>
                <a:gd name="connsiteY14" fmla="*/ 3425 h 3943147"/>
                <a:gd name="connsiteX15" fmla="*/ 332779 w 1805589"/>
                <a:gd name="connsiteY15" fmla="*/ 122448 h 3943147"/>
                <a:gd name="connsiteX16" fmla="*/ 359498 w 1805589"/>
                <a:gd name="connsiteY16" fmla="*/ 452798 h 3943147"/>
                <a:gd name="connsiteX17" fmla="*/ 467186 w 1805589"/>
                <a:gd name="connsiteY17" fmla="*/ 625261 h 3943147"/>
                <a:gd name="connsiteX18" fmla="*/ 247762 w 1805589"/>
                <a:gd name="connsiteY18" fmla="*/ 805819 h 3943147"/>
                <a:gd name="connsiteX19" fmla="*/ 0 w 1805589"/>
                <a:gd name="connsiteY19" fmla="*/ 809058 h 3943147"/>
                <a:gd name="connsiteX20" fmla="*/ 10526 w 1805589"/>
                <a:gd name="connsiteY20" fmla="*/ 875452 h 3943147"/>
                <a:gd name="connsiteX21" fmla="*/ 56678 w 1805589"/>
                <a:gd name="connsiteY21" fmla="*/ 925652 h 3943147"/>
                <a:gd name="connsiteX22" fmla="*/ 124691 w 1805589"/>
                <a:gd name="connsiteY22" fmla="*/ 940226 h 3943147"/>
                <a:gd name="connsiteX23" fmla="*/ 48581 w 1805589"/>
                <a:gd name="connsiteY23" fmla="*/ 957230 h 3943147"/>
                <a:gd name="connsiteX24" fmla="*/ 12955 w 1805589"/>
                <a:gd name="connsiteY24" fmla="*/ 1004191 h 3943147"/>
                <a:gd name="connsiteX25" fmla="*/ 17813 w 1805589"/>
                <a:gd name="connsiteY25" fmla="*/ 1051962 h 3943147"/>
                <a:gd name="connsiteX26" fmla="*/ 55868 w 1805589"/>
                <a:gd name="connsiteY26" fmla="*/ 1351545 h 3943147"/>
                <a:gd name="connsiteX27" fmla="*/ 114975 w 1805589"/>
                <a:gd name="connsiteY27" fmla="*/ 1524816 h 3943147"/>
                <a:gd name="connsiteX28" fmla="*/ 113355 w 1805589"/>
                <a:gd name="connsiteY28" fmla="*/ 1547487 h 3943147"/>
                <a:gd name="connsiteX29" fmla="*/ 101210 w 1805589"/>
                <a:gd name="connsiteY29" fmla="*/ 1637362 h 3943147"/>
                <a:gd name="connsiteX30" fmla="*/ 107688 w 1805589"/>
                <a:gd name="connsiteY30" fmla="*/ 1664081 h 3943147"/>
                <a:gd name="connsiteX31" fmla="*/ 220233 w 1805589"/>
                <a:gd name="connsiteY31" fmla="*/ 1973380 h 3943147"/>
                <a:gd name="connsiteX32" fmla="*/ 238046 w 1805589"/>
                <a:gd name="connsiteY32" fmla="*/ 2004957 h 3943147"/>
                <a:gd name="connsiteX33" fmla="*/ 251001 w 1805589"/>
                <a:gd name="connsiteY33" fmla="*/ 2015483 h 3943147"/>
                <a:gd name="connsiteX34" fmla="*/ 269624 w 1805589"/>
                <a:gd name="connsiteY34" fmla="*/ 2047061 h 3943147"/>
                <a:gd name="connsiteX35" fmla="*/ 309298 w 1805589"/>
                <a:gd name="connsiteY35" fmla="*/ 2157178 h 3943147"/>
                <a:gd name="connsiteX36" fmla="*/ 462328 w 1805589"/>
                <a:gd name="connsiteY36" fmla="*/ 2425182 h 3943147"/>
                <a:gd name="connsiteX37" fmla="*/ 470425 w 1805589"/>
                <a:gd name="connsiteY37" fmla="*/ 2475382 h 3943147"/>
                <a:gd name="connsiteX38" fmla="*/ 431560 w 1805589"/>
                <a:gd name="connsiteY38" fmla="*/ 2644605 h 3943147"/>
                <a:gd name="connsiteX39" fmla="*/ 365976 w 1805589"/>
                <a:gd name="connsiteY39" fmla="*/ 3081024 h 3943147"/>
                <a:gd name="connsiteX40" fmla="*/ 353831 w 1805589"/>
                <a:gd name="connsiteY40" fmla="*/ 3219479 h 3943147"/>
                <a:gd name="connsiteX41" fmla="*/ 346544 w 1805589"/>
                <a:gd name="connsiteY41" fmla="*/ 3341741 h 3943147"/>
                <a:gd name="connsiteX42" fmla="*/ 345734 w 1805589"/>
                <a:gd name="connsiteY42" fmla="*/ 3382225 h 3943147"/>
                <a:gd name="connsiteX43" fmla="*/ 346544 w 1805589"/>
                <a:gd name="connsiteY43" fmla="*/ 3577358 h 3943147"/>
                <a:gd name="connsiteX44" fmla="*/ 375692 w 1805589"/>
                <a:gd name="connsiteY44" fmla="*/ 3728769 h 3943147"/>
                <a:gd name="connsiteX45" fmla="*/ 405650 w 1805589"/>
                <a:gd name="connsiteY45" fmla="*/ 3775730 h 3943147"/>
                <a:gd name="connsiteX46" fmla="*/ 540057 w 1805589"/>
                <a:gd name="connsiteY46" fmla="*/ 3890705 h 3943147"/>
                <a:gd name="connsiteX47" fmla="*/ 591877 w 1805589"/>
                <a:gd name="connsiteY47" fmla="*/ 3906089 h 3943147"/>
                <a:gd name="connsiteX48" fmla="*/ 710900 w 1805589"/>
                <a:gd name="connsiteY48" fmla="*/ 3889085 h 3943147"/>
                <a:gd name="connsiteX49" fmla="*/ 761100 w 1805589"/>
                <a:gd name="connsiteY49" fmla="*/ 3860747 h 3943147"/>
                <a:gd name="connsiteX50" fmla="*/ 811301 w 1805589"/>
                <a:gd name="connsiteY50" fmla="*/ 3794353 h 3943147"/>
                <a:gd name="connsiteX51" fmla="*/ 853404 w 1805589"/>
                <a:gd name="connsiteY51" fmla="*/ 3763585 h 3943147"/>
                <a:gd name="connsiteX52" fmla="*/ 974047 w 1805589"/>
                <a:gd name="connsiteY52" fmla="*/ 3739294 h 3943147"/>
                <a:gd name="connsiteX53" fmla="*/ 1016150 w 1805589"/>
                <a:gd name="connsiteY53" fmla="*/ 3710956 h 3943147"/>
                <a:gd name="connsiteX54" fmla="*/ 1055015 w 1805589"/>
                <a:gd name="connsiteY54" fmla="*/ 3622701 h 3943147"/>
                <a:gd name="connsiteX55" fmla="*/ 1060682 w 1805589"/>
                <a:gd name="connsiteY55" fmla="*/ 3570071 h 3943147"/>
                <a:gd name="connsiteX56" fmla="*/ 1063112 w 1805589"/>
                <a:gd name="connsiteY56" fmla="*/ 3528777 h 3943147"/>
                <a:gd name="connsiteX57" fmla="*/ 1084163 w 1805589"/>
                <a:gd name="connsiteY57" fmla="*/ 3505297 h 3943147"/>
                <a:gd name="connsiteX58" fmla="*/ 1109263 w 1805589"/>
                <a:gd name="connsiteY58" fmla="*/ 3485055 h 3943147"/>
                <a:gd name="connsiteX59" fmla="*/ 1131934 w 1805589"/>
                <a:gd name="connsiteY59" fmla="*/ 3429996 h 3943147"/>
                <a:gd name="connsiteX60" fmla="*/ 1124647 w 1805589"/>
                <a:gd name="connsiteY60" fmla="*/ 3357935 h 3943147"/>
                <a:gd name="connsiteX61" fmla="*/ 1102786 w 1805589"/>
                <a:gd name="connsiteY61" fmla="*/ 3161992 h 3943147"/>
                <a:gd name="connsiteX62" fmla="*/ 1098737 w 1805589"/>
                <a:gd name="connsiteY62" fmla="*/ 3126366 h 3943147"/>
                <a:gd name="connsiteX63" fmla="*/ 1117360 w 1805589"/>
                <a:gd name="connsiteY63" fmla="*/ 3111791 h 3943147"/>
                <a:gd name="connsiteX64" fmla="*/ 1142460 w 1805589"/>
                <a:gd name="connsiteY64" fmla="*/ 3120698 h 3943147"/>
                <a:gd name="connsiteX65" fmla="*/ 1219380 w 1805589"/>
                <a:gd name="connsiteY65" fmla="*/ 3161992 h 3943147"/>
                <a:gd name="connsiteX66" fmla="*/ 1270390 w 1805589"/>
                <a:gd name="connsiteY66" fmla="*/ 3193570 h 3943147"/>
                <a:gd name="connsiteX67" fmla="*/ 1336784 w 1805589"/>
                <a:gd name="connsiteY67" fmla="*/ 3208953 h 3943147"/>
                <a:gd name="connsiteX68" fmla="*/ 1369981 w 1805589"/>
                <a:gd name="connsiteY68" fmla="*/ 3219479 h 3943147"/>
                <a:gd name="connsiteX69" fmla="*/ 1455807 w 1805589"/>
                <a:gd name="connsiteY69" fmla="*/ 3289921 h 3943147"/>
                <a:gd name="connsiteX70" fmla="*/ 1609646 w 1805589"/>
                <a:gd name="connsiteY70" fmla="*/ 3363603 h 3943147"/>
                <a:gd name="connsiteX71" fmla="*/ 1634746 w 1805589"/>
                <a:gd name="connsiteY71" fmla="*/ 3407325 h 3943147"/>
                <a:gd name="connsiteX72" fmla="*/ 1639604 w 1805589"/>
                <a:gd name="connsiteY72" fmla="*/ 3452668 h 3943147"/>
                <a:gd name="connsiteX73" fmla="*/ 1685756 w 1805589"/>
                <a:gd name="connsiteY73" fmla="*/ 3598410 h 3943147"/>
                <a:gd name="connsiteX74" fmla="*/ 1788586 w 1805589"/>
                <a:gd name="connsiteY74" fmla="*/ 3914186 h 3943147"/>
                <a:gd name="connsiteX75" fmla="*/ 1806399 w 1805589"/>
                <a:gd name="connsiteY75" fmla="*/ 3944144 h 3943147"/>
                <a:gd name="connsiteX76" fmla="*/ 1802350 w 1805589"/>
                <a:gd name="connsiteY76" fmla="*/ 2422753 h 39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805589" h="3943147">
                  <a:moveTo>
                    <a:pt x="1802350" y="2422753"/>
                  </a:moveTo>
                  <a:cubicBezTo>
                    <a:pt x="1802350" y="2361217"/>
                    <a:pt x="1798302" y="2304539"/>
                    <a:pt x="1752960" y="2258388"/>
                  </a:cubicBezTo>
                  <a:cubicBezTo>
                    <a:pt x="1695473" y="2204949"/>
                    <a:pt x="1625030" y="2172561"/>
                    <a:pt x="1556207" y="2252720"/>
                  </a:cubicBezTo>
                  <a:cubicBezTo>
                    <a:pt x="1365122" y="2481860"/>
                    <a:pt x="1117360" y="2426801"/>
                    <a:pt x="1018579" y="2139365"/>
                  </a:cubicBezTo>
                  <a:cubicBezTo>
                    <a:pt x="945708" y="1928847"/>
                    <a:pt x="1003195" y="1715091"/>
                    <a:pt x="1164322" y="1588781"/>
                  </a:cubicBezTo>
                  <a:cubicBezTo>
                    <a:pt x="1310064" y="1473806"/>
                    <a:pt x="1432326" y="1485142"/>
                    <a:pt x="1554588" y="1623597"/>
                  </a:cubicBezTo>
                  <a:cubicBezTo>
                    <a:pt x="1592643" y="1661653"/>
                    <a:pt x="1608027" y="1749908"/>
                    <a:pt x="1684947" y="1715091"/>
                  </a:cubicBezTo>
                  <a:cubicBezTo>
                    <a:pt x="1761866" y="1680275"/>
                    <a:pt x="1803160" y="1615501"/>
                    <a:pt x="1799921" y="1524007"/>
                  </a:cubicBezTo>
                  <a:cubicBezTo>
                    <a:pt x="1795873" y="1306202"/>
                    <a:pt x="1798302" y="1037388"/>
                    <a:pt x="1794254" y="816345"/>
                  </a:cubicBezTo>
                  <a:cubicBezTo>
                    <a:pt x="1681708" y="811487"/>
                    <a:pt x="1527059" y="813916"/>
                    <a:pt x="1412084" y="813916"/>
                  </a:cubicBezTo>
                  <a:cubicBezTo>
                    <a:pt x="1300348" y="813916"/>
                    <a:pt x="1192660" y="809868"/>
                    <a:pt x="1081734" y="813916"/>
                  </a:cubicBezTo>
                  <a:cubicBezTo>
                    <a:pt x="989430" y="817965"/>
                    <a:pt x="920608" y="779100"/>
                    <a:pt x="859072" y="710277"/>
                  </a:cubicBezTo>
                  <a:cubicBezTo>
                    <a:pt x="786200" y="629309"/>
                    <a:pt x="782152" y="556438"/>
                    <a:pt x="878504" y="483566"/>
                  </a:cubicBezTo>
                  <a:cubicBezTo>
                    <a:pt x="962711" y="422030"/>
                    <a:pt x="1059063" y="353208"/>
                    <a:pt x="1005624" y="226088"/>
                  </a:cubicBezTo>
                  <a:cubicBezTo>
                    <a:pt x="952185" y="99777"/>
                    <a:pt x="859881" y="14761"/>
                    <a:pt x="713329" y="3425"/>
                  </a:cubicBezTo>
                  <a:cubicBezTo>
                    <a:pt x="570825" y="-7910"/>
                    <a:pt x="436418" y="3425"/>
                    <a:pt x="332779" y="122448"/>
                  </a:cubicBezTo>
                  <a:cubicBezTo>
                    <a:pt x="225091" y="248759"/>
                    <a:pt x="233188" y="341062"/>
                    <a:pt x="359498" y="452798"/>
                  </a:cubicBezTo>
                  <a:cubicBezTo>
                    <a:pt x="409699" y="498950"/>
                    <a:pt x="505241" y="525670"/>
                    <a:pt x="467186" y="625261"/>
                  </a:cubicBezTo>
                  <a:cubicBezTo>
                    <a:pt x="429131" y="721613"/>
                    <a:pt x="355450" y="801771"/>
                    <a:pt x="247762" y="805819"/>
                  </a:cubicBezTo>
                  <a:cubicBezTo>
                    <a:pt x="165175" y="808248"/>
                    <a:pt x="82587" y="809058"/>
                    <a:pt x="0" y="809058"/>
                  </a:cubicBezTo>
                  <a:cubicBezTo>
                    <a:pt x="3239" y="831729"/>
                    <a:pt x="6477" y="853591"/>
                    <a:pt x="10526" y="875452"/>
                  </a:cubicBezTo>
                  <a:cubicBezTo>
                    <a:pt x="16194" y="902171"/>
                    <a:pt x="32387" y="917555"/>
                    <a:pt x="56678" y="925652"/>
                  </a:cubicBezTo>
                  <a:cubicBezTo>
                    <a:pt x="80158" y="932939"/>
                    <a:pt x="103639" y="936988"/>
                    <a:pt x="124691" y="940226"/>
                  </a:cubicBezTo>
                  <a:cubicBezTo>
                    <a:pt x="101210" y="945085"/>
                    <a:pt x="74491" y="950752"/>
                    <a:pt x="48581" y="957230"/>
                  </a:cubicBezTo>
                  <a:cubicBezTo>
                    <a:pt x="23481" y="964517"/>
                    <a:pt x="14574" y="978281"/>
                    <a:pt x="12955" y="1004191"/>
                  </a:cubicBezTo>
                  <a:cubicBezTo>
                    <a:pt x="12145" y="1020385"/>
                    <a:pt x="17003" y="1035769"/>
                    <a:pt x="17813" y="1051962"/>
                  </a:cubicBezTo>
                  <a:cubicBezTo>
                    <a:pt x="24290" y="1153173"/>
                    <a:pt x="35626" y="1252764"/>
                    <a:pt x="55868" y="1351545"/>
                  </a:cubicBezTo>
                  <a:cubicBezTo>
                    <a:pt x="68013" y="1411461"/>
                    <a:pt x="76110" y="1472997"/>
                    <a:pt x="114975" y="1524816"/>
                  </a:cubicBezTo>
                  <a:cubicBezTo>
                    <a:pt x="120642" y="1532104"/>
                    <a:pt x="117404" y="1540200"/>
                    <a:pt x="113355" y="1547487"/>
                  </a:cubicBezTo>
                  <a:cubicBezTo>
                    <a:pt x="97971" y="1576636"/>
                    <a:pt x="95542" y="1607404"/>
                    <a:pt x="101210" y="1637362"/>
                  </a:cubicBezTo>
                  <a:cubicBezTo>
                    <a:pt x="102829" y="1646268"/>
                    <a:pt x="105259" y="1655175"/>
                    <a:pt x="107688" y="1664081"/>
                  </a:cubicBezTo>
                  <a:cubicBezTo>
                    <a:pt x="140075" y="1769340"/>
                    <a:pt x="182988" y="1870550"/>
                    <a:pt x="220233" y="1973380"/>
                  </a:cubicBezTo>
                  <a:cubicBezTo>
                    <a:pt x="224282" y="1984715"/>
                    <a:pt x="229949" y="1996051"/>
                    <a:pt x="238046" y="2004957"/>
                  </a:cubicBezTo>
                  <a:cubicBezTo>
                    <a:pt x="242095" y="2009006"/>
                    <a:pt x="246143" y="2013054"/>
                    <a:pt x="251001" y="2015483"/>
                  </a:cubicBezTo>
                  <a:cubicBezTo>
                    <a:pt x="263146" y="2022770"/>
                    <a:pt x="267195" y="2034106"/>
                    <a:pt x="269624" y="2047061"/>
                  </a:cubicBezTo>
                  <a:cubicBezTo>
                    <a:pt x="275292" y="2086735"/>
                    <a:pt x="290676" y="2122361"/>
                    <a:pt x="309298" y="2157178"/>
                  </a:cubicBezTo>
                  <a:cubicBezTo>
                    <a:pt x="358689" y="2247052"/>
                    <a:pt x="404031" y="2339356"/>
                    <a:pt x="462328" y="2425182"/>
                  </a:cubicBezTo>
                  <a:cubicBezTo>
                    <a:pt x="473664" y="2441376"/>
                    <a:pt x="474473" y="2456760"/>
                    <a:pt x="470425" y="2475382"/>
                  </a:cubicBezTo>
                  <a:cubicBezTo>
                    <a:pt x="457470" y="2532060"/>
                    <a:pt x="442896" y="2587928"/>
                    <a:pt x="431560" y="2644605"/>
                  </a:cubicBezTo>
                  <a:cubicBezTo>
                    <a:pt x="401602" y="2788729"/>
                    <a:pt x="380550" y="2934472"/>
                    <a:pt x="365976" y="3081024"/>
                  </a:cubicBezTo>
                  <a:cubicBezTo>
                    <a:pt x="361118" y="3127176"/>
                    <a:pt x="357069" y="3173328"/>
                    <a:pt x="353831" y="3219479"/>
                  </a:cubicBezTo>
                  <a:cubicBezTo>
                    <a:pt x="350592" y="3259963"/>
                    <a:pt x="348163" y="3301257"/>
                    <a:pt x="346544" y="3341741"/>
                  </a:cubicBezTo>
                  <a:cubicBezTo>
                    <a:pt x="345734" y="3355506"/>
                    <a:pt x="345734" y="3368461"/>
                    <a:pt x="345734" y="3382225"/>
                  </a:cubicBezTo>
                  <a:cubicBezTo>
                    <a:pt x="344115" y="3447000"/>
                    <a:pt x="345734" y="3512584"/>
                    <a:pt x="346544" y="3577358"/>
                  </a:cubicBezTo>
                  <a:cubicBezTo>
                    <a:pt x="347353" y="3629178"/>
                    <a:pt x="355450" y="3680188"/>
                    <a:pt x="375692" y="3728769"/>
                  </a:cubicBezTo>
                  <a:cubicBezTo>
                    <a:pt x="382979" y="3745772"/>
                    <a:pt x="391076" y="3762775"/>
                    <a:pt x="405650" y="3775730"/>
                  </a:cubicBezTo>
                  <a:cubicBezTo>
                    <a:pt x="450992" y="3813785"/>
                    <a:pt x="495525" y="3851030"/>
                    <a:pt x="540057" y="3890705"/>
                  </a:cubicBezTo>
                  <a:cubicBezTo>
                    <a:pt x="555441" y="3904470"/>
                    <a:pt x="571635" y="3909328"/>
                    <a:pt x="591877" y="3906089"/>
                  </a:cubicBezTo>
                  <a:cubicBezTo>
                    <a:pt x="631551" y="3900421"/>
                    <a:pt x="671226" y="3893944"/>
                    <a:pt x="710900" y="3889085"/>
                  </a:cubicBezTo>
                  <a:cubicBezTo>
                    <a:pt x="731952" y="3886657"/>
                    <a:pt x="748145" y="3876940"/>
                    <a:pt x="761100" y="3860747"/>
                  </a:cubicBezTo>
                  <a:cubicBezTo>
                    <a:pt x="778104" y="3838885"/>
                    <a:pt x="795107" y="3817024"/>
                    <a:pt x="811301" y="3794353"/>
                  </a:cubicBezTo>
                  <a:cubicBezTo>
                    <a:pt x="821826" y="3778969"/>
                    <a:pt x="835591" y="3770062"/>
                    <a:pt x="853404" y="3763585"/>
                  </a:cubicBezTo>
                  <a:cubicBezTo>
                    <a:pt x="892269" y="3750630"/>
                    <a:pt x="932753" y="3743343"/>
                    <a:pt x="974047" y="3739294"/>
                  </a:cubicBezTo>
                  <a:cubicBezTo>
                    <a:pt x="993479" y="3736866"/>
                    <a:pt x="1008053" y="3728769"/>
                    <a:pt x="1016150" y="3710956"/>
                  </a:cubicBezTo>
                  <a:cubicBezTo>
                    <a:pt x="1028295" y="3681807"/>
                    <a:pt x="1044489" y="3652658"/>
                    <a:pt x="1055015" y="3622701"/>
                  </a:cubicBezTo>
                  <a:cubicBezTo>
                    <a:pt x="1060682" y="3605697"/>
                    <a:pt x="1067160" y="3587074"/>
                    <a:pt x="1060682" y="3570071"/>
                  </a:cubicBezTo>
                  <a:cubicBezTo>
                    <a:pt x="1055015" y="3553068"/>
                    <a:pt x="1056634" y="3540113"/>
                    <a:pt x="1063112" y="3528777"/>
                  </a:cubicBezTo>
                  <a:cubicBezTo>
                    <a:pt x="1067970" y="3520681"/>
                    <a:pt x="1075257" y="3512584"/>
                    <a:pt x="1084163" y="3505297"/>
                  </a:cubicBezTo>
                  <a:cubicBezTo>
                    <a:pt x="1092260" y="3498010"/>
                    <a:pt x="1101166" y="3491532"/>
                    <a:pt x="1109263" y="3485055"/>
                  </a:cubicBezTo>
                  <a:cubicBezTo>
                    <a:pt x="1126267" y="3470480"/>
                    <a:pt x="1135173" y="3452668"/>
                    <a:pt x="1131934" y="3429996"/>
                  </a:cubicBezTo>
                  <a:cubicBezTo>
                    <a:pt x="1127886" y="3405706"/>
                    <a:pt x="1127076" y="3382225"/>
                    <a:pt x="1124647" y="3357935"/>
                  </a:cubicBezTo>
                  <a:cubicBezTo>
                    <a:pt x="1118170" y="3292350"/>
                    <a:pt x="1109263" y="3227576"/>
                    <a:pt x="1102786" y="3161992"/>
                  </a:cubicBezTo>
                  <a:cubicBezTo>
                    <a:pt x="1101166" y="3149847"/>
                    <a:pt x="1100357" y="3138511"/>
                    <a:pt x="1098737" y="3126366"/>
                  </a:cubicBezTo>
                  <a:cubicBezTo>
                    <a:pt x="1097118" y="3109363"/>
                    <a:pt x="1104405" y="3107743"/>
                    <a:pt x="1117360" y="3111791"/>
                  </a:cubicBezTo>
                  <a:cubicBezTo>
                    <a:pt x="1126267" y="3114220"/>
                    <a:pt x="1134363" y="3117459"/>
                    <a:pt x="1142460" y="3120698"/>
                  </a:cubicBezTo>
                  <a:cubicBezTo>
                    <a:pt x="1169180" y="3132844"/>
                    <a:pt x="1194280" y="3146608"/>
                    <a:pt x="1219380" y="3161992"/>
                  </a:cubicBezTo>
                  <a:cubicBezTo>
                    <a:pt x="1236383" y="3172518"/>
                    <a:pt x="1253387" y="3183043"/>
                    <a:pt x="1270390" y="3193570"/>
                  </a:cubicBezTo>
                  <a:cubicBezTo>
                    <a:pt x="1290632" y="3206524"/>
                    <a:pt x="1311683" y="3213812"/>
                    <a:pt x="1336784" y="3208953"/>
                  </a:cubicBezTo>
                  <a:cubicBezTo>
                    <a:pt x="1348929" y="3206524"/>
                    <a:pt x="1361884" y="3205715"/>
                    <a:pt x="1369981" y="3219479"/>
                  </a:cubicBezTo>
                  <a:cubicBezTo>
                    <a:pt x="1389413" y="3254296"/>
                    <a:pt x="1421800" y="3273728"/>
                    <a:pt x="1455807" y="3289921"/>
                  </a:cubicBezTo>
                  <a:cubicBezTo>
                    <a:pt x="1507626" y="3314212"/>
                    <a:pt x="1561875" y="3332834"/>
                    <a:pt x="1609646" y="3363603"/>
                  </a:cubicBezTo>
                  <a:cubicBezTo>
                    <a:pt x="1627459" y="3374938"/>
                    <a:pt x="1639604" y="3384654"/>
                    <a:pt x="1634746" y="3407325"/>
                  </a:cubicBezTo>
                  <a:cubicBezTo>
                    <a:pt x="1631508" y="3422709"/>
                    <a:pt x="1636366" y="3437283"/>
                    <a:pt x="1639604" y="3452668"/>
                  </a:cubicBezTo>
                  <a:cubicBezTo>
                    <a:pt x="1650940" y="3502867"/>
                    <a:pt x="1670372" y="3549829"/>
                    <a:pt x="1685756" y="3598410"/>
                  </a:cubicBezTo>
                  <a:cubicBezTo>
                    <a:pt x="1718144" y="3704478"/>
                    <a:pt x="1745673" y="3811356"/>
                    <a:pt x="1788586" y="3914186"/>
                  </a:cubicBezTo>
                  <a:cubicBezTo>
                    <a:pt x="1793444" y="3925521"/>
                    <a:pt x="1798302" y="3936047"/>
                    <a:pt x="1806399" y="3944144"/>
                  </a:cubicBezTo>
                  <a:cubicBezTo>
                    <a:pt x="1802350" y="3947383"/>
                    <a:pt x="1802350" y="2637318"/>
                    <a:pt x="1802350" y="2422753"/>
                  </a:cubicBezTo>
                  <a:close/>
                </a:path>
              </a:pathLst>
            </a:custGeom>
            <a:solidFill>
              <a:schemeClr val="accent3"/>
            </a:solidFill>
            <a:ln w="8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0">
              <a:extLst>
                <a:ext uri="{FF2B5EF4-FFF2-40B4-BE49-F238E27FC236}">
                  <a16:creationId xmlns:a16="http://schemas.microsoft.com/office/drawing/2014/main" id="{32294427-3E18-A9D5-F88E-5AF6E41A0CD8}"/>
                </a:ext>
              </a:extLst>
            </p:cNvPr>
            <p:cNvSpPr/>
            <p:nvPr/>
          </p:nvSpPr>
          <p:spPr>
            <a:xfrm>
              <a:off x="5278887" y="3715627"/>
              <a:ext cx="2639561" cy="3141563"/>
            </a:xfrm>
            <a:custGeom>
              <a:avLst/>
              <a:gdLst>
                <a:gd name="connsiteX0" fmla="*/ 2644564 w 2639560"/>
                <a:gd name="connsiteY0" fmla="*/ 17813 h 3141563"/>
                <a:gd name="connsiteX1" fmla="*/ 2644564 w 2639560"/>
                <a:gd name="connsiteY1" fmla="*/ 8907 h 3141563"/>
                <a:gd name="connsiteX2" fmla="*/ 2427569 w 2639560"/>
                <a:gd name="connsiteY2" fmla="*/ 9716 h 3141563"/>
                <a:gd name="connsiteX3" fmla="*/ 2259155 w 2639560"/>
                <a:gd name="connsiteY3" fmla="*/ 55868 h 3141563"/>
                <a:gd name="connsiteX4" fmla="*/ 2255107 w 2639560"/>
                <a:gd name="connsiteY4" fmla="*/ 232379 h 3141563"/>
                <a:gd name="connsiteX5" fmla="*/ 2396801 w 2639560"/>
                <a:gd name="connsiteY5" fmla="*/ 515767 h 3141563"/>
                <a:gd name="connsiteX6" fmla="*/ 2090742 w 2639560"/>
                <a:gd name="connsiteY6" fmla="*/ 807252 h 3141563"/>
                <a:gd name="connsiteX7" fmla="*/ 1558781 w 2639560"/>
                <a:gd name="connsiteY7" fmla="*/ 611310 h 3141563"/>
                <a:gd name="connsiteX8" fmla="*/ 1620317 w 2639560"/>
                <a:gd name="connsiteY8" fmla="*/ 258288 h 3141563"/>
                <a:gd name="connsiteX9" fmla="*/ 1708572 w 2639560"/>
                <a:gd name="connsiteY9" fmla="*/ 127930 h 3141563"/>
                <a:gd name="connsiteX10" fmla="*/ 1532871 w 2639560"/>
                <a:gd name="connsiteY10" fmla="*/ 8907 h 3141563"/>
                <a:gd name="connsiteX11" fmla="*/ 826829 w 2639560"/>
                <a:gd name="connsiteY11" fmla="*/ 0 h 3141563"/>
                <a:gd name="connsiteX12" fmla="*/ 826829 w 2639560"/>
                <a:gd name="connsiteY12" fmla="*/ 718187 h 3141563"/>
                <a:gd name="connsiteX13" fmla="*/ 724000 w 2639560"/>
                <a:gd name="connsiteY13" fmla="*/ 939231 h 3141563"/>
                <a:gd name="connsiteX14" fmla="*/ 486763 w 2639560"/>
                <a:gd name="connsiteY14" fmla="*/ 906033 h 3141563"/>
                <a:gd name="connsiteX15" fmla="*/ 239001 w 2639560"/>
                <a:gd name="connsiteY15" fmla="*/ 768387 h 3141563"/>
                <a:gd name="connsiteX16" fmla="*/ 2574 w 2639560"/>
                <a:gd name="connsiteY16" fmla="*/ 1082544 h 3141563"/>
                <a:gd name="connsiteX17" fmla="*/ 140220 w 2639560"/>
                <a:gd name="connsiteY17" fmla="*/ 1454188 h 3141563"/>
                <a:gd name="connsiteX18" fmla="*/ 445469 w 2639560"/>
                <a:gd name="connsiteY18" fmla="*/ 1427468 h 3141563"/>
                <a:gd name="connsiteX19" fmla="*/ 643841 w 2639560"/>
                <a:gd name="connsiteY19" fmla="*/ 1319781 h 3141563"/>
                <a:gd name="connsiteX20" fmla="*/ 808207 w 2639560"/>
                <a:gd name="connsiteY20" fmla="*/ 1580498 h 3141563"/>
                <a:gd name="connsiteX21" fmla="*/ 809016 w 2639560"/>
                <a:gd name="connsiteY21" fmla="*/ 2344837 h 3141563"/>
                <a:gd name="connsiteX22" fmla="*/ 809016 w 2639560"/>
                <a:gd name="connsiteY22" fmla="*/ 3143183 h 3141563"/>
                <a:gd name="connsiteX23" fmla="*/ 810636 w 2639560"/>
                <a:gd name="connsiteY23" fmla="*/ 3143183 h 3141563"/>
                <a:gd name="connsiteX24" fmla="*/ 841403 w 2639560"/>
                <a:gd name="connsiteY24" fmla="*/ 3105937 h 3141563"/>
                <a:gd name="connsiteX25" fmla="*/ 867313 w 2639560"/>
                <a:gd name="connsiteY25" fmla="*/ 3041972 h 3141563"/>
                <a:gd name="connsiteX26" fmla="*/ 891604 w 2639560"/>
                <a:gd name="connsiteY26" fmla="*/ 2986105 h 3141563"/>
                <a:gd name="connsiteX27" fmla="*/ 978240 w 2639560"/>
                <a:gd name="connsiteY27" fmla="*/ 2613651 h 3141563"/>
                <a:gd name="connsiteX28" fmla="*/ 1024391 w 2639560"/>
                <a:gd name="connsiteY28" fmla="*/ 2558593 h 3141563"/>
                <a:gd name="connsiteX29" fmla="*/ 1068114 w 2639560"/>
                <a:gd name="connsiteY29" fmla="*/ 2537541 h 3141563"/>
                <a:gd name="connsiteX30" fmla="*/ 1205760 w 2639560"/>
                <a:gd name="connsiteY30" fmla="*/ 2465480 h 3141563"/>
                <a:gd name="connsiteX31" fmla="*/ 1272154 w 2639560"/>
                <a:gd name="connsiteY31" fmla="*/ 2383702 h 3141563"/>
                <a:gd name="connsiteX32" fmla="*/ 1292396 w 2639560"/>
                <a:gd name="connsiteY32" fmla="*/ 2372366 h 3141563"/>
                <a:gd name="connsiteX33" fmla="*/ 1426803 w 2639560"/>
                <a:gd name="connsiteY33" fmla="*/ 2347266 h 3141563"/>
                <a:gd name="connsiteX34" fmla="*/ 1451093 w 2639560"/>
                <a:gd name="connsiteY34" fmla="*/ 2331882 h 3141563"/>
                <a:gd name="connsiteX35" fmla="*/ 1504532 w 2639560"/>
                <a:gd name="connsiteY35" fmla="*/ 2296256 h 3141563"/>
                <a:gd name="connsiteX36" fmla="*/ 1523155 w 2639560"/>
                <a:gd name="connsiteY36" fmla="*/ 2305162 h 3141563"/>
                <a:gd name="connsiteX37" fmla="*/ 1530442 w 2639560"/>
                <a:gd name="connsiteY37" fmla="*/ 2344837 h 3141563"/>
                <a:gd name="connsiteX38" fmla="*/ 1541778 w 2639560"/>
                <a:gd name="connsiteY38" fmla="*/ 2362650 h 3141563"/>
                <a:gd name="connsiteX39" fmla="*/ 1545016 w 2639560"/>
                <a:gd name="connsiteY39" fmla="*/ 2388560 h 3141563"/>
                <a:gd name="connsiteX40" fmla="*/ 1511010 w 2639560"/>
                <a:gd name="connsiteY40" fmla="*/ 2651706 h 3141563"/>
                <a:gd name="connsiteX41" fmla="*/ 1562830 w 2639560"/>
                <a:gd name="connsiteY41" fmla="*/ 2752107 h 3141563"/>
                <a:gd name="connsiteX42" fmla="*/ 1584691 w 2639560"/>
                <a:gd name="connsiteY42" fmla="*/ 2796639 h 3141563"/>
                <a:gd name="connsiteX43" fmla="*/ 1597646 w 2639560"/>
                <a:gd name="connsiteY43" fmla="*/ 2881656 h 3141563"/>
                <a:gd name="connsiteX44" fmla="*/ 1634891 w 2639560"/>
                <a:gd name="connsiteY44" fmla="*/ 2936714 h 3141563"/>
                <a:gd name="connsiteX45" fmla="*/ 1678614 w 2639560"/>
                <a:gd name="connsiteY45" fmla="*/ 2961814 h 3141563"/>
                <a:gd name="connsiteX46" fmla="*/ 1748246 w 2639560"/>
                <a:gd name="connsiteY46" fmla="*/ 2933475 h 3141563"/>
                <a:gd name="connsiteX47" fmla="*/ 1757153 w 2639560"/>
                <a:gd name="connsiteY47" fmla="*/ 2944001 h 3141563"/>
                <a:gd name="connsiteX48" fmla="*/ 1889941 w 2639560"/>
                <a:gd name="connsiteY48" fmla="*/ 3088124 h 3141563"/>
                <a:gd name="connsiteX49" fmla="*/ 1937712 w 2639560"/>
                <a:gd name="connsiteY49" fmla="*/ 3105128 h 3141563"/>
                <a:gd name="connsiteX50" fmla="*/ 2038922 w 2639560"/>
                <a:gd name="connsiteY50" fmla="*/ 3116463 h 3141563"/>
                <a:gd name="connsiteX51" fmla="*/ 2102077 w 2639560"/>
                <a:gd name="connsiteY51" fmla="*/ 3094602 h 3141563"/>
                <a:gd name="connsiteX52" fmla="*/ 2176568 w 2639560"/>
                <a:gd name="connsiteY52" fmla="*/ 3024160 h 3141563"/>
                <a:gd name="connsiteX53" fmla="*/ 2272110 w 2639560"/>
                <a:gd name="connsiteY53" fmla="*/ 2854936 h 3141563"/>
                <a:gd name="connsiteX54" fmla="*/ 2282636 w 2639560"/>
                <a:gd name="connsiteY54" fmla="*/ 2539970 h 3141563"/>
                <a:gd name="connsiteX55" fmla="*/ 2263204 w 2639560"/>
                <a:gd name="connsiteY55" fmla="*/ 2314069 h 3141563"/>
                <a:gd name="connsiteX56" fmla="*/ 2244581 w 2639560"/>
                <a:gd name="connsiteY56" fmla="*/ 2173184 h 3141563"/>
                <a:gd name="connsiteX57" fmla="*/ 2217862 w 2639560"/>
                <a:gd name="connsiteY57" fmla="*/ 2023393 h 3141563"/>
                <a:gd name="connsiteX58" fmla="*/ 2155516 w 2639560"/>
                <a:gd name="connsiteY58" fmla="*/ 1738386 h 3141563"/>
                <a:gd name="connsiteX59" fmla="*/ 2119890 w 2639560"/>
                <a:gd name="connsiteY59" fmla="*/ 1700331 h 3141563"/>
                <a:gd name="connsiteX60" fmla="*/ 2130416 w 2639560"/>
                <a:gd name="connsiteY60" fmla="*/ 1680089 h 3141563"/>
                <a:gd name="connsiteX61" fmla="*/ 2195191 w 2639560"/>
                <a:gd name="connsiteY61" fmla="*/ 1596691 h 3141563"/>
                <a:gd name="connsiteX62" fmla="*/ 2212194 w 2639560"/>
                <a:gd name="connsiteY62" fmla="*/ 1566733 h 3141563"/>
                <a:gd name="connsiteX63" fmla="*/ 2326359 w 2639560"/>
                <a:gd name="connsiteY63" fmla="*/ 1345690 h 3141563"/>
                <a:gd name="connsiteX64" fmla="*/ 2364414 w 2639560"/>
                <a:gd name="connsiteY64" fmla="*/ 1229096 h 3141563"/>
                <a:gd name="connsiteX65" fmla="*/ 2357936 w 2639560"/>
                <a:gd name="connsiteY65" fmla="*/ 1180515 h 3141563"/>
                <a:gd name="connsiteX66" fmla="*/ 2345791 w 2639560"/>
                <a:gd name="connsiteY66" fmla="*/ 1178086 h 3141563"/>
                <a:gd name="connsiteX67" fmla="*/ 2357936 w 2639560"/>
                <a:gd name="connsiteY67" fmla="*/ 1176467 h 3141563"/>
                <a:gd name="connsiteX68" fmla="*/ 2370082 w 2639560"/>
                <a:gd name="connsiteY68" fmla="*/ 1175657 h 3141563"/>
                <a:gd name="connsiteX69" fmla="*/ 2423521 w 2639560"/>
                <a:gd name="connsiteY69" fmla="*/ 1135983 h 3141563"/>
                <a:gd name="connsiteX70" fmla="*/ 2489914 w 2639560"/>
                <a:gd name="connsiteY70" fmla="*/ 946517 h 3141563"/>
                <a:gd name="connsiteX71" fmla="*/ 2507727 w 2639560"/>
                <a:gd name="connsiteY71" fmla="*/ 904414 h 3141563"/>
                <a:gd name="connsiteX72" fmla="*/ 2537686 w 2639560"/>
                <a:gd name="connsiteY72" fmla="*/ 808872 h 3141563"/>
                <a:gd name="connsiteX73" fmla="*/ 2539305 w 2639560"/>
                <a:gd name="connsiteY73" fmla="*/ 784581 h 3141563"/>
                <a:gd name="connsiteX74" fmla="*/ 2515824 w 2639560"/>
                <a:gd name="connsiteY74" fmla="*/ 724665 h 3141563"/>
                <a:gd name="connsiteX75" fmla="*/ 2515015 w 2639560"/>
                <a:gd name="connsiteY75" fmla="*/ 705232 h 3141563"/>
                <a:gd name="connsiteX76" fmla="*/ 2560357 w 2639560"/>
                <a:gd name="connsiteY76" fmla="*/ 625884 h 3141563"/>
                <a:gd name="connsiteX77" fmla="*/ 2625131 w 2639560"/>
                <a:gd name="connsiteY77" fmla="*/ 314156 h 3141563"/>
                <a:gd name="connsiteX78" fmla="*/ 2619463 w 2639560"/>
                <a:gd name="connsiteY78" fmla="*/ 161127 h 3141563"/>
                <a:gd name="connsiteX79" fmla="*/ 2553070 w 2639560"/>
                <a:gd name="connsiteY79" fmla="*/ 121452 h 3141563"/>
                <a:gd name="connsiteX80" fmla="*/ 2552260 w 2639560"/>
                <a:gd name="connsiteY80" fmla="*/ 121452 h 3141563"/>
                <a:gd name="connsiteX81" fmla="*/ 2567644 w 2639560"/>
                <a:gd name="connsiteY81" fmla="*/ 117404 h 3141563"/>
                <a:gd name="connsiteX82" fmla="*/ 2644564 w 2639560"/>
                <a:gd name="connsiteY82" fmla="*/ 17813 h 3141563"/>
                <a:gd name="connsiteX83" fmla="*/ 2540115 w 2639560"/>
                <a:gd name="connsiteY83" fmla="*/ 123072 h 3141563"/>
                <a:gd name="connsiteX84" fmla="*/ 2547402 w 2639560"/>
                <a:gd name="connsiteY84" fmla="*/ 121452 h 3141563"/>
                <a:gd name="connsiteX85" fmla="*/ 2540115 w 2639560"/>
                <a:gd name="connsiteY85" fmla="*/ 123072 h 314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639560" h="3141563">
                  <a:moveTo>
                    <a:pt x="2644564" y="17813"/>
                  </a:moveTo>
                  <a:cubicBezTo>
                    <a:pt x="2644564" y="14574"/>
                    <a:pt x="2644564" y="11335"/>
                    <a:pt x="2644564" y="8907"/>
                  </a:cubicBezTo>
                  <a:cubicBezTo>
                    <a:pt x="2571692" y="8907"/>
                    <a:pt x="2499631" y="9716"/>
                    <a:pt x="2427569" y="9716"/>
                  </a:cubicBezTo>
                  <a:cubicBezTo>
                    <a:pt x="2366033" y="9716"/>
                    <a:pt x="2309356" y="13765"/>
                    <a:pt x="2259155" y="55868"/>
                  </a:cubicBezTo>
                  <a:cubicBezTo>
                    <a:pt x="2197620" y="113355"/>
                    <a:pt x="2163613" y="166794"/>
                    <a:pt x="2255107" y="232379"/>
                  </a:cubicBezTo>
                  <a:cubicBezTo>
                    <a:pt x="2350650" y="301202"/>
                    <a:pt x="2434856" y="385408"/>
                    <a:pt x="2396801" y="515767"/>
                  </a:cubicBezTo>
                  <a:cubicBezTo>
                    <a:pt x="2350650" y="665558"/>
                    <a:pt x="2251058" y="772436"/>
                    <a:pt x="2090742" y="807252"/>
                  </a:cubicBezTo>
                  <a:cubicBezTo>
                    <a:pt x="1849457" y="857452"/>
                    <a:pt x="1665659" y="787820"/>
                    <a:pt x="1558781" y="611310"/>
                  </a:cubicBezTo>
                  <a:cubicBezTo>
                    <a:pt x="1474574" y="473664"/>
                    <a:pt x="1494007" y="377312"/>
                    <a:pt x="1620317" y="258288"/>
                  </a:cubicBezTo>
                  <a:cubicBezTo>
                    <a:pt x="1658372" y="223472"/>
                    <a:pt x="1742579" y="208088"/>
                    <a:pt x="1708572" y="127930"/>
                  </a:cubicBezTo>
                  <a:cubicBezTo>
                    <a:pt x="1677804" y="51010"/>
                    <a:pt x="1613030" y="12955"/>
                    <a:pt x="1532871" y="8907"/>
                  </a:cubicBezTo>
                  <a:cubicBezTo>
                    <a:pt x="1383890" y="4858"/>
                    <a:pt x="891604" y="2429"/>
                    <a:pt x="826829" y="0"/>
                  </a:cubicBezTo>
                  <a:cubicBezTo>
                    <a:pt x="819542" y="214566"/>
                    <a:pt x="822781" y="503622"/>
                    <a:pt x="826829" y="718187"/>
                  </a:cubicBezTo>
                  <a:cubicBezTo>
                    <a:pt x="826829" y="813730"/>
                    <a:pt x="792823" y="881743"/>
                    <a:pt x="724000" y="939231"/>
                  </a:cubicBezTo>
                  <a:cubicBezTo>
                    <a:pt x="647890" y="1000766"/>
                    <a:pt x="551538" y="998337"/>
                    <a:pt x="486763" y="906033"/>
                  </a:cubicBezTo>
                  <a:cubicBezTo>
                    <a:pt x="426037" y="825875"/>
                    <a:pt x="364501" y="718187"/>
                    <a:pt x="239001" y="768387"/>
                  </a:cubicBezTo>
                  <a:cubicBezTo>
                    <a:pt x="101355" y="821827"/>
                    <a:pt x="13909" y="925466"/>
                    <a:pt x="2574" y="1082544"/>
                  </a:cubicBezTo>
                  <a:cubicBezTo>
                    <a:pt x="-8762" y="1228286"/>
                    <a:pt x="13909" y="1358645"/>
                    <a:pt x="140220" y="1454188"/>
                  </a:cubicBezTo>
                  <a:cubicBezTo>
                    <a:pt x="265720" y="1549730"/>
                    <a:pt x="334543" y="1546491"/>
                    <a:pt x="445469" y="1427468"/>
                  </a:cubicBezTo>
                  <a:cubicBezTo>
                    <a:pt x="498908" y="1369981"/>
                    <a:pt x="536963" y="1266341"/>
                    <a:pt x="643841" y="1319781"/>
                  </a:cubicBezTo>
                  <a:cubicBezTo>
                    <a:pt x="746671" y="1369981"/>
                    <a:pt x="811445" y="1454188"/>
                    <a:pt x="808207" y="1580498"/>
                  </a:cubicBezTo>
                  <a:cubicBezTo>
                    <a:pt x="815494" y="1729479"/>
                    <a:pt x="809016" y="2344837"/>
                    <a:pt x="809016" y="2344837"/>
                  </a:cubicBezTo>
                  <a:lnTo>
                    <a:pt x="809016" y="3143183"/>
                  </a:lnTo>
                  <a:cubicBezTo>
                    <a:pt x="809826" y="3143183"/>
                    <a:pt x="809826" y="3143183"/>
                    <a:pt x="810636" y="3143183"/>
                  </a:cubicBezTo>
                  <a:cubicBezTo>
                    <a:pt x="828449" y="3136705"/>
                    <a:pt x="836545" y="3122131"/>
                    <a:pt x="841403" y="3105937"/>
                  </a:cubicBezTo>
                  <a:cubicBezTo>
                    <a:pt x="848691" y="3084076"/>
                    <a:pt x="852739" y="3060595"/>
                    <a:pt x="867313" y="3041972"/>
                  </a:cubicBezTo>
                  <a:cubicBezTo>
                    <a:pt x="880268" y="3024969"/>
                    <a:pt x="887555" y="3006347"/>
                    <a:pt x="891604" y="2986105"/>
                  </a:cubicBezTo>
                  <a:cubicBezTo>
                    <a:pt x="913465" y="2859794"/>
                    <a:pt x="933707" y="2734293"/>
                    <a:pt x="978240" y="2613651"/>
                  </a:cubicBezTo>
                  <a:cubicBezTo>
                    <a:pt x="988766" y="2586122"/>
                    <a:pt x="1000101" y="2569119"/>
                    <a:pt x="1024391" y="2558593"/>
                  </a:cubicBezTo>
                  <a:cubicBezTo>
                    <a:pt x="1038966" y="2552115"/>
                    <a:pt x="1053540" y="2544828"/>
                    <a:pt x="1068114" y="2537541"/>
                  </a:cubicBezTo>
                  <a:cubicBezTo>
                    <a:pt x="1114266" y="2514061"/>
                    <a:pt x="1161228" y="2492199"/>
                    <a:pt x="1205760" y="2465480"/>
                  </a:cubicBezTo>
                  <a:cubicBezTo>
                    <a:pt x="1238147" y="2446857"/>
                    <a:pt x="1268915" y="2426615"/>
                    <a:pt x="1272154" y="2383702"/>
                  </a:cubicBezTo>
                  <a:cubicBezTo>
                    <a:pt x="1272964" y="2371556"/>
                    <a:pt x="1282680" y="2369937"/>
                    <a:pt x="1292396" y="2372366"/>
                  </a:cubicBezTo>
                  <a:cubicBezTo>
                    <a:pt x="1342596" y="2385321"/>
                    <a:pt x="1385509" y="2370747"/>
                    <a:pt x="1426803" y="2347266"/>
                  </a:cubicBezTo>
                  <a:cubicBezTo>
                    <a:pt x="1434900" y="2342408"/>
                    <a:pt x="1442997" y="2337550"/>
                    <a:pt x="1451093" y="2331882"/>
                  </a:cubicBezTo>
                  <a:cubicBezTo>
                    <a:pt x="1468906" y="2319737"/>
                    <a:pt x="1486720" y="2308401"/>
                    <a:pt x="1504532" y="2296256"/>
                  </a:cubicBezTo>
                  <a:cubicBezTo>
                    <a:pt x="1516678" y="2288969"/>
                    <a:pt x="1523965" y="2290588"/>
                    <a:pt x="1523155" y="2305162"/>
                  </a:cubicBezTo>
                  <a:cubicBezTo>
                    <a:pt x="1523155" y="2319737"/>
                    <a:pt x="1524774" y="2332692"/>
                    <a:pt x="1530442" y="2344837"/>
                  </a:cubicBezTo>
                  <a:cubicBezTo>
                    <a:pt x="1532871" y="2351314"/>
                    <a:pt x="1536920" y="2356982"/>
                    <a:pt x="1541778" y="2362650"/>
                  </a:cubicBezTo>
                  <a:cubicBezTo>
                    <a:pt x="1548255" y="2370747"/>
                    <a:pt x="1545826" y="2379653"/>
                    <a:pt x="1545016" y="2388560"/>
                  </a:cubicBezTo>
                  <a:cubicBezTo>
                    <a:pt x="1531252" y="2476005"/>
                    <a:pt x="1522345" y="2563451"/>
                    <a:pt x="1511010" y="2651706"/>
                  </a:cubicBezTo>
                  <a:cubicBezTo>
                    <a:pt x="1503723" y="2712432"/>
                    <a:pt x="1519107" y="2729436"/>
                    <a:pt x="1562830" y="2752107"/>
                  </a:cubicBezTo>
                  <a:cubicBezTo>
                    <a:pt x="1583072" y="2762632"/>
                    <a:pt x="1588739" y="2773159"/>
                    <a:pt x="1584691" y="2796639"/>
                  </a:cubicBezTo>
                  <a:cubicBezTo>
                    <a:pt x="1579023" y="2825788"/>
                    <a:pt x="1576594" y="2856556"/>
                    <a:pt x="1597646" y="2881656"/>
                  </a:cubicBezTo>
                  <a:cubicBezTo>
                    <a:pt x="1612220" y="2898659"/>
                    <a:pt x="1625175" y="2917282"/>
                    <a:pt x="1634891" y="2936714"/>
                  </a:cubicBezTo>
                  <a:cubicBezTo>
                    <a:pt x="1643798" y="2954527"/>
                    <a:pt x="1659182" y="2962624"/>
                    <a:pt x="1678614" y="2961814"/>
                  </a:cubicBezTo>
                  <a:cubicBezTo>
                    <a:pt x="1706143" y="2961814"/>
                    <a:pt x="1735292" y="2967482"/>
                    <a:pt x="1748246" y="2933475"/>
                  </a:cubicBezTo>
                  <a:cubicBezTo>
                    <a:pt x="1754724" y="2937524"/>
                    <a:pt x="1755534" y="2940762"/>
                    <a:pt x="1757153" y="2944001"/>
                  </a:cubicBezTo>
                  <a:cubicBezTo>
                    <a:pt x="1783063" y="3007966"/>
                    <a:pt x="1842170" y="3043592"/>
                    <a:pt x="1889941" y="3088124"/>
                  </a:cubicBezTo>
                  <a:cubicBezTo>
                    <a:pt x="1902086" y="3100269"/>
                    <a:pt x="1920708" y="3102698"/>
                    <a:pt x="1937712" y="3105128"/>
                  </a:cubicBezTo>
                  <a:cubicBezTo>
                    <a:pt x="1971719" y="3109986"/>
                    <a:pt x="2005725" y="3111605"/>
                    <a:pt x="2038922" y="3116463"/>
                  </a:cubicBezTo>
                  <a:cubicBezTo>
                    <a:pt x="2064022" y="3119702"/>
                    <a:pt x="2084264" y="3112415"/>
                    <a:pt x="2102077" y="3094602"/>
                  </a:cubicBezTo>
                  <a:cubicBezTo>
                    <a:pt x="2125558" y="3070311"/>
                    <a:pt x="2150658" y="3047640"/>
                    <a:pt x="2176568" y="3024160"/>
                  </a:cubicBezTo>
                  <a:cubicBezTo>
                    <a:pt x="2226768" y="2978817"/>
                    <a:pt x="2260775" y="2924569"/>
                    <a:pt x="2272110" y="2854936"/>
                  </a:cubicBezTo>
                  <a:cubicBezTo>
                    <a:pt x="2289113" y="2750487"/>
                    <a:pt x="2289113" y="2646039"/>
                    <a:pt x="2282636" y="2539970"/>
                  </a:cubicBezTo>
                  <a:cubicBezTo>
                    <a:pt x="2278588" y="2464670"/>
                    <a:pt x="2271300" y="2389369"/>
                    <a:pt x="2263204" y="2314069"/>
                  </a:cubicBezTo>
                  <a:cubicBezTo>
                    <a:pt x="2257536" y="2267108"/>
                    <a:pt x="2251058" y="2220146"/>
                    <a:pt x="2244581" y="2173184"/>
                  </a:cubicBezTo>
                  <a:cubicBezTo>
                    <a:pt x="2237294" y="2122984"/>
                    <a:pt x="2227578" y="2072784"/>
                    <a:pt x="2217862" y="2023393"/>
                  </a:cubicBezTo>
                  <a:cubicBezTo>
                    <a:pt x="2198429" y="1927851"/>
                    <a:pt x="2175758" y="1833118"/>
                    <a:pt x="2155516" y="1738386"/>
                  </a:cubicBezTo>
                  <a:cubicBezTo>
                    <a:pt x="2151468" y="1718953"/>
                    <a:pt x="2146610" y="1699521"/>
                    <a:pt x="2119890" y="1700331"/>
                  </a:cubicBezTo>
                  <a:cubicBezTo>
                    <a:pt x="2122319" y="1691424"/>
                    <a:pt x="2125558" y="1684137"/>
                    <a:pt x="2130416" y="1680089"/>
                  </a:cubicBezTo>
                  <a:cubicBezTo>
                    <a:pt x="2160374" y="1657417"/>
                    <a:pt x="2178187" y="1627460"/>
                    <a:pt x="2195191" y="1596691"/>
                  </a:cubicBezTo>
                  <a:cubicBezTo>
                    <a:pt x="2200859" y="1586976"/>
                    <a:pt x="2206526" y="1576449"/>
                    <a:pt x="2212194" y="1566733"/>
                  </a:cubicBezTo>
                  <a:cubicBezTo>
                    <a:pt x="2254297" y="1494672"/>
                    <a:pt x="2292352" y="1420991"/>
                    <a:pt x="2326359" y="1345690"/>
                  </a:cubicBezTo>
                  <a:cubicBezTo>
                    <a:pt x="2343362" y="1308445"/>
                    <a:pt x="2357936" y="1269580"/>
                    <a:pt x="2364414" y="1229096"/>
                  </a:cubicBezTo>
                  <a:cubicBezTo>
                    <a:pt x="2361175" y="1212903"/>
                    <a:pt x="2359556" y="1196709"/>
                    <a:pt x="2357936" y="1180515"/>
                  </a:cubicBezTo>
                  <a:cubicBezTo>
                    <a:pt x="2354698" y="1178896"/>
                    <a:pt x="2350650" y="1178086"/>
                    <a:pt x="2345791" y="1178086"/>
                  </a:cubicBezTo>
                  <a:cubicBezTo>
                    <a:pt x="2349030" y="1178086"/>
                    <a:pt x="2353078" y="1177277"/>
                    <a:pt x="2357936" y="1176467"/>
                  </a:cubicBezTo>
                  <a:cubicBezTo>
                    <a:pt x="2361985" y="1175657"/>
                    <a:pt x="2366033" y="1175657"/>
                    <a:pt x="2370082" y="1175657"/>
                  </a:cubicBezTo>
                  <a:cubicBezTo>
                    <a:pt x="2397611" y="1174848"/>
                    <a:pt x="2415424" y="1162702"/>
                    <a:pt x="2423521" y="1135983"/>
                  </a:cubicBezTo>
                  <a:cubicBezTo>
                    <a:pt x="2442953" y="1072018"/>
                    <a:pt x="2470482" y="1010482"/>
                    <a:pt x="2489914" y="946517"/>
                  </a:cubicBezTo>
                  <a:cubicBezTo>
                    <a:pt x="2493963" y="931943"/>
                    <a:pt x="2499631" y="917369"/>
                    <a:pt x="2507727" y="904414"/>
                  </a:cubicBezTo>
                  <a:cubicBezTo>
                    <a:pt x="2527160" y="874456"/>
                    <a:pt x="2534447" y="842069"/>
                    <a:pt x="2537686" y="808872"/>
                  </a:cubicBezTo>
                  <a:cubicBezTo>
                    <a:pt x="2538495" y="800775"/>
                    <a:pt x="2538495" y="792678"/>
                    <a:pt x="2539305" y="784581"/>
                  </a:cubicBezTo>
                  <a:cubicBezTo>
                    <a:pt x="2540115" y="761101"/>
                    <a:pt x="2536876" y="740049"/>
                    <a:pt x="2515824" y="724665"/>
                  </a:cubicBezTo>
                  <a:cubicBezTo>
                    <a:pt x="2508537" y="718997"/>
                    <a:pt x="2505298" y="711710"/>
                    <a:pt x="2515015" y="705232"/>
                  </a:cubicBezTo>
                  <a:cubicBezTo>
                    <a:pt x="2544163" y="686610"/>
                    <a:pt x="2551450" y="655842"/>
                    <a:pt x="2560357" y="625884"/>
                  </a:cubicBezTo>
                  <a:cubicBezTo>
                    <a:pt x="2588696" y="523054"/>
                    <a:pt x="2602460" y="417796"/>
                    <a:pt x="2625131" y="314156"/>
                  </a:cubicBezTo>
                  <a:cubicBezTo>
                    <a:pt x="2636467" y="262337"/>
                    <a:pt x="2633228" y="211327"/>
                    <a:pt x="2619463" y="161127"/>
                  </a:cubicBezTo>
                  <a:cubicBezTo>
                    <a:pt x="2607318" y="115785"/>
                    <a:pt x="2599221" y="110926"/>
                    <a:pt x="2553070" y="121452"/>
                  </a:cubicBezTo>
                  <a:lnTo>
                    <a:pt x="2552260" y="121452"/>
                  </a:lnTo>
                  <a:cubicBezTo>
                    <a:pt x="2557118" y="119833"/>
                    <a:pt x="2562786" y="119023"/>
                    <a:pt x="2567644" y="117404"/>
                  </a:cubicBezTo>
                  <a:cubicBezTo>
                    <a:pt x="2620273" y="102830"/>
                    <a:pt x="2644564" y="72062"/>
                    <a:pt x="2644564" y="17813"/>
                  </a:cubicBezTo>
                  <a:close/>
                  <a:moveTo>
                    <a:pt x="2540115" y="123072"/>
                  </a:moveTo>
                  <a:cubicBezTo>
                    <a:pt x="2542544" y="122262"/>
                    <a:pt x="2544973" y="122262"/>
                    <a:pt x="2547402" y="121452"/>
                  </a:cubicBezTo>
                  <a:cubicBezTo>
                    <a:pt x="2545783" y="122262"/>
                    <a:pt x="2543354" y="123072"/>
                    <a:pt x="2540115" y="123072"/>
                  </a:cubicBezTo>
                  <a:close/>
                </a:path>
              </a:pathLst>
            </a:custGeom>
            <a:solidFill>
              <a:srgbClr val="2FC07E"/>
            </a:solidFill>
            <a:ln w="8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1">
              <a:extLst>
                <a:ext uri="{FF2B5EF4-FFF2-40B4-BE49-F238E27FC236}">
                  <a16:creationId xmlns:a16="http://schemas.microsoft.com/office/drawing/2014/main" id="{66992409-DF96-7375-8F54-9948AB1F6B08}"/>
                </a:ext>
              </a:extLst>
            </p:cNvPr>
            <p:cNvSpPr/>
            <p:nvPr/>
          </p:nvSpPr>
          <p:spPr>
            <a:xfrm>
              <a:off x="5700066" y="1097928"/>
              <a:ext cx="8097" cy="8097"/>
            </a:xfrm>
            <a:custGeom>
              <a:avLst/>
              <a:gdLst>
                <a:gd name="connsiteX0" fmla="*/ 0 w 8096"/>
                <a:gd name="connsiteY0" fmla="*/ 0 h 0"/>
                <a:gd name="connsiteX1" fmla="*/ 12145 w 8096"/>
                <a:gd name="connsiteY1" fmla="*/ 4048 h 0"/>
                <a:gd name="connsiteX2" fmla="*/ 0 w 8096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">
                  <a:moveTo>
                    <a:pt x="0" y="0"/>
                  </a:moveTo>
                  <a:cubicBezTo>
                    <a:pt x="3239" y="2429"/>
                    <a:pt x="7287" y="4858"/>
                    <a:pt x="12145" y="4048"/>
                  </a:cubicBezTo>
                  <a:cubicBezTo>
                    <a:pt x="7287" y="4048"/>
                    <a:pt x="4048" y="2429"/>
                    <a:pt x="0" y="0"/>
                  </a:cubicBezTo>
                  <a:close/>
                </a:path>
              </a:pathLst>
            </a:custGeom>
            <a:noFill/>
            <a:ln w="8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2">
              <a:extLst>
                <a:ext uri="{FF2B5EF4-FFF2-40B4-BE49-F238E27FC236}">
                  <a16:creationId xmlns:a16="http://schemas.microsoft.com/office/drawing/2014/main" id="{25BCE794-1B8C-E217-C1EB-BD26443985B9}"/>
                </a:ext>
              </a:extLst>
            </p:cNvPr>
            <p:cNvSpPr/>
            <p:nvPr/>
          </p:nvSpPr>
          <p:spPr>
            <a:xfrm>
              <a:off x="6094334" y="2429"/>
              <a:ext cx="2971530" cy="4469440"/>
            </a:xfrm>
            <a:custGeom>
              <a:avLst/>
              <a:gdLst>
                <a:gd name="connsiteX0" fmla="*/ 2974815 w 2971530"/>
                <a:gd name="connsiteY0" fmla="*/ 3446003 h 4469440"/>
                <a:gd name="connsiteX1" fmla="*/ 2972387 w 2971530"/>
                <a:gd name="connsiteY1" fmla="*/ 3412806 h 4469440"/>
                <a:gd name="connsiteX2" fmla="*/ 2972387 w 2971530"/>
                <a:gd name="connsiteY2" fmla="*/ 3386897 h 4469440"/>
                <a:gd name="connsiteX3" fmla="*/ 2972387 w 2971530"/>
                <a:gd name="connsiteY3" fmla="*/ 3360987 h 4469440"/>
                <a:gd name="connsiteX4" fmla="*/ 2966719 w 2971530"/>
                <a:gd name="connsiteY4" fmla="*/ 3262206 h 4469440"/>
                <a:gd name="connsiteX5" fmla="*/ 2932712 w 2971530"/>
                <a:gd name="connsiteY5" fmla="*/ 3072740 h 4469440"/>
                <a:gd name="connsiteX6" fmla="*/ 2905183 w 2971530"/>
                <a:gd name="connsiteY6" fmla="*/ 3035495 h 4469440"/>
                <a:gd name="connsiteX7" fmla="*/ 2884131 w 2971530"/>
                <a:gd name="connsiteY7" fmla="*/ 3001488 h 4469440"/>
                <a:gd name="connsiteX8" fmla="*/ 2885751 w 2971530"/>
                <a:gd name="connsiteY8" fmla="*/ 2951288 h 4469440"/>
                <a:gd name="connsiteX9" fmla="*/ 2876844 w 2971530"/>
                <a:gd name="connsiteY9" fmla="*/ 2892991 h 4469440"/>
                <a:gd name="connsiteX10" fmla="*/ 2829882 w 2971530"/>
                <a:gd name="connsiteY10" fmla="*/ 2744819 h 4469440"/>
                <a:gd name="connsiteX11" fmla="*/ 2677662 w 2971530"/>
                <a:gd name="connsiteY11" fmla="*/ 2385321 h 4469440"/>
                <a:gd name="connsiteX12" fmla="*/ 2629081 w 2971530"/>
                <a:gd name="connsiteY12" fmla="*/ 2336740 h 4469440"/>
                <a:gd name="connsiteX13" fmla="*/ 2614507 w 2971530"/>
                <a:gd name="connsiteY13" fmla="*/ 2316498 h 4469440"/>
                <a:gd name="connsiteX14" fmla="*/ 2581310 w 2971530"/>
                <a:gd name="connsiteY14" fmla="*/ 2244436 h 4469440"/>
                <a:gd name="connsiteX15" fmla="*/ 2563498 w 2971530"/>
                <a:gd name="connsiteY15" fmla="*/ 2220956 h 4469440"/>
                <a:gd name="connsiteX16" fmla="*/ 2481719 w 2971530"/>
                <a:gd name="connsiteY16" fmla="*/ 2118126 h 4469440"/>
                <a:gd name="connsiteX17" fmla="*/ 2447713 w 2971530"/>
                <a:gd name="connsiteY17" fmla="*/ 2099504 h 4469440"/>
                <a:gd name="connsiteX18" fmla="*/ 2404800 w 2971530"/>
                <a:gd name="connsiteY18" fmla="*/ 2073594 h 4469440"/>
                <a:gd name="connsiteX19" fmla="*/ 2344074 w 2971530"/>
                <a:gd name="connsiteY19" fmla="*/ 1999913 h 4469440"/>
                <a:gd name="connsiteX20" fmla="*/ 2286586 w 2971530"/>
                <a:gd name="connsiteY20" fmla="*/ 1950522 h 4469440"/>
                <a:gd name="connsiteX21" fmla="*/ 2213715 w 2971530"/>
                <a:gd name="connsiteY21" fmla="*/ 1875222 h 4469440"/>
                <a:gd name="connsiteX22" fmla="*/ 2182947 w 2971530"/>
                <a:gd name="connsiteY22" fmla="*/ 1842025 h 4469440"/>
                <a:gd name="connsiteX23" fmla="*/ 1960285 w 2971530"/>
                <a:gd name="connsiteY23" fmla="*/ 1684137 h 4469440"/>
                <a:gd name="connsiteX24" fmla="*/ 1814542 w 2971530"/>
                <a:gd name="connsiteY24" fmla="*/ 1603979 h 4469440"/>
                <a:gd name="connsiteX25" fmla="*/ 1701187 w 2971530"/>
                <a:gd name="connsiteY25" fmla="*/ 1557017 h 4469440"/>
                <a:gd name="connsiteX26" fmla="*/ 1421847 w 2971530"/>
                <a:gd name="connsiteY26" fmla="*/ 1506007 h 4469440"/>
                <a:gd name="connsiteX27" fmla="*/ 1299585 w 2971530"/>
                <a:gd name="connsiteY27" fmla="*/ 1495481 h 4469440"/>
                <a:gd name="connsiteX28" fmla="*/ 1117407 w 2971530"/>
                <a:gd name="connsiteY28" fmla="*/ 1527059 h 4469440"/>
                <a:gd name="connsiteX29" fmla="*/ 960328 w 2971530"/>
                <a:gd name="connsiteY29" fmla="*/ 1656608 h 4469440"/>
                <a:gd name="connsiteX30" fmla="*/ 922274 w 2971530"/>
                <a:gd name="connsiteY30" fmla="*/ 1778870 h 4469440"/>
                <a:gd name="connsiteX31" fmla="*/ 878551 w 2971530"/>
                <a:gd name="connsiteY31" fmla="*/ 1761057 h 4469440"/>
                <a:gd name="connsiteX32" fmla="*/ 753050 w 2971530"/>
                <a:gd name="connsiteY32" fmla="*/ 1667943 h 4469440"/>
                <a:gd name="connsiteX33" fmla="*/ 741714 w 2971530"/>
                <a:gd name="connsiteY33" fmla="*/ 1650940 h 4469440"/>
                <a:gd name="connsiteX34" fmla="*/ 702850 w 2971530"/>
                <a:gd name="connsiteY34" fmla="*/ 1557827 h 4469440"/>
                <a:gd name="connsiteX35" fmla="*/ 643743 w 2971530"/>
                <a:gd name="connsiteY35" fmla="*/ 1515723 h 4469440"/>
                <a:gd name="connsiteX36" fmla="*/ 575730 w 2971530"/>
                <a:gd name="connsiteY36" fmla="*/ 1494672 h 4469440"/>
                <a:gd name="connsiteX37" fmla="*/ 501239 w 2971530"/>
                <a:gd name="connsiteY37" fmla="*/ 1505197 h 4469440"/>
                <a:gd name="connsiteX38" fmla="*/ 461565 w 2971530"/>
                <a:gd name="connsiteY38" fmla="*/ 1515723 h 4469440"/>
                <a:gd name="connsiteX39" fmla="*/ 483426 w 2971530"/>
                <a:gd name="connsiteY39" fmla="*/ 1493862 h 4469440"/>
                <a:gd name="connsiteX40" fmla="*/ 476139 w 2971530"/>
                <a:gd name="connsiteY40" fmla="*/ 1426658 h 4469440"/>
                <a:gd name="connsiteX41" fmla="*/ 392742 w 2971530"/>
                <a:gd name="connsiteY41" fmla="*/ 1340832 h 4469440"/>
                <a:gd name="connsiteX42" fmla="*/ 374119 w 2971530"/>
                <a:gd name="connsiteY42" fmla="*/ 1318161 h 4469440"/>
                <a:gd name="connsiteX43" fmla="*/ 348209 w 2971530"/>
                <a:gd name="connsiteY43" fmla="*/ 1303587 h 4469440"/>
                <a:gd name="connsiteX44" fmla="*/ 373310 w 2971530"/>
                <a:gd name="connsiteY44" fmla="*/ 1259864 h 4469440"/>
                <a:gd name="connsiteX45" fmla="*/ 387074 w 2971530"/>
                <a:gd name="connsiteY45" fmla="*/ 1095499 h 4469440"/>
                <a:gd name="connsiteX46" fmla="*/ 383026 w 2971530"/>
                <a:gd name="connsiteY46" fmla="*/ 1033963 h 4469440"/>
                <a:gd name="connsiteX47" fmla="*/ 401648 w 2971530"/>
                <a:gd name="connsiteY47" fmla="*/ 882553 h 4469440"/>
                <a:gd name="connsiteX48" fmla="*/ 400029 w 2971530"/>
                <a:gd name="connsiteY48" fmla="*/ 695516 h 4469440"/>
                <a:gd name="connsiteX49" fmla="*/ 361164 w 2971530"/>
                <a:gd name="connsiteY49" fmla="*/ 545725 h 4469440"/>
                <a:gd name="connsiteX50" fmla="*/ 325538 w 2971530"/>
                <a:gd name="connsiteY50" fmla="*/ 384599 h 4469440"/>
                <a:gd name="connsiteX51" fmla="*/ 298009 w 2971530"/>
                <a:gd name="connsiteY51" fmla="*/ 263146 h 4469440"/>
                <a:gd name="connsiteX52" fmla="*/ 158744 w 2971530"/>
                <a:gd name="connsiteY52" fmla="*/ 153839 h 4469440"/>
                <a:gd name="connsiteX53" fmla="*/ 147408 w 2971530"/>
                <a:gd name="connsiteY53" fmla="*/ 161936 h 4469440"/>
                <a:gd name="connsiteX54" fmla="*/ 153886 w 2971530"/>
                <a:gd name="connsiteY54" fmla="*/ 151410 h 4469440"/>
                <a:gd name="connsiteX55" fmla="*/ 138502 w 2971530"/>
                <a:gd name="connsiteY55" fmla="*/ 107688 h 4469440"/>
                <a:gd name="connsiteX56" fmla="*/ 3285 w 2971530"/>
                <a:gd name="connsiteY56" fmla="*/ 0 h 4469440"/>
                <a:gd name="connsiteX57" fmla="*/ 3285 w 2971530"/>
                <a:gd name="connsiteY57" fmla="*/ 1317351 h 4469440"/>
                <a:gd name="connsiteX58" fmla="*/ 3285 w 2971530"/>
                <a:gd name="connsiteY58" fmla="*/ 1347310 h 4469440"/>
                <a:gd name="connsiteX59" fmla="*/ 1666 w 2971530"/>
                <a:gd name="connsiteY59" fmla="*/ 1347310 h 4469440"/>
                <a:gd name="connsiteX60" fmla="*/ 856 w 2971530"/>
                <a:gd name="connsiteY60" fmla="*/ 1392652 h 4469440"/>
                <a:gd name="connsiteX61" fmla="*/ 856 w 2971530"/>
                <a:gd name="connsiteY61" fmla="*/ 2049303 h 4469440"/>
                <a:gd name="connsiteX62" fmla="*/ 58344 w 2971530"/>
                <a:gd name="connsiteY62" fmla="*/ 2210430 h 4469440"/>
                <a:gd name="connsiteX63" fmla="*/ 212183 w 2971530"/>
                <a:gd name="connsiteY63" fmla="*/ 2206381 h 4469440"/>
                <a:gd name="connsiteX64" fmla="*/ 527149 w 2971530"/>
                <a:gd name="connsiteY64" fmla="*/ 2064687 h 4469440"/>
                <a:gd name="connsiteX65" fmla="*/ 804060 w 2971530"/>
                <a:gd name="connsiteY65" fmla="*/ 2371557 h 4469440"/>
                <a:gd name="connsiteX66" fmla="*/ 638885 w 2971530"/>
                <a:gd name="connsiteY66" fmla="*/ 2878417 h 4469440"/>
                <a:gd name="connsiteX67" fmla="*/ 246999 w 2971530"/>
                <a:gd name="connsiteY67" fmla="*/ 2836314 h 4469440"/>
                <a:gd name="connsiteX68" fmla="*/ 112592 w 2971530"/>
                <a:gd name="connsiteY68" fmla="*/ 2752107 h 4469440"/>
                <a:gd name="connsiteX69" fmla="*/ 856 w 2971530"/>
                <a:gd name="connsiteY69" fmla="*/ 2932666 h 4469440"/>
                <a:gd name="connsiteX70" fmla="*/ 856 w 2971530"/>
                <a:gd name="connsiteY70" fmla="*/ 3637898 h 4469440"/>
                <a:gd name="connsiteX71" fmla="*/ 719853 w 2971530"/>
                <a:gd name="connsiteY71" fmla="*/ 3648424 h 4469440"/>
                <a:gd name="connsiteX72" fmla="*/ 929561 w 2971530"/>
                <a:gd name="connsiteY72" fmla="*/ 3756921 h 4469440"/>
                <a:gd name="connsiteX73" fmla="*/ 914177 w 2971530"/>
                <a:gd name="connsiteY73" fmla="*/ 3982822 h 4469440"/>
                <a:gd name="connsiteX74" fmla="*/ 780579 w 2971530"/>
                <a:gd name="connsiteY74" fmla="*/ 4224107 h 4469440"/>
                <a:gd name="connsiteX75" fmla="*/ 1059919 w 2971530"/>
                <a:gd name="connsiteY75" fmla="*/ 4461344 h 4469440"/>
                <a:gd name="connsiteX76" fmla="*/ 1434802 w 2971530"/>
                <a:gd name="connsiteY76" fmla="*/ 4369850 h 4469440"/>
                <a:gd name="connsiteX77" fmla="*/ 1423466 w 2971530"/>
                <a:gd name="connsiteY77" fmla="*/ 4010351 h 4469440"/>
                <a:gd name="connsiteX78" fmla="*/ 1327924 w 2971530"/>
                <a:gd name="connsiteY78" fmla="*/ 3850034 h 4469440"/>
                <a:gd name="connsiteX79" fmla="*/ 1515770 w 2971530"/>
                <a:gd name="connsiteY79" fmla="*/ 3677572 h 4469440"/>
                <a:gd name="connsiteX80" fmla="*/ 1831545 w 2971530"/>
                <a:gd name="connsiteY80" fmla="*/ 3669475 h 4469440"/>
                <a:gd name="connsiteX81" fmla="*/ 1825878 w 2971530"/>
                <a:gd name="connsiteY81" fmla="*/ 3410377 h 4469440"/>
                <a:gd name="connsiteX82" fmla="*/ 1804016 w 2971530"/>
                <a:gd name="connsiteY82" fmla="*/ 3334267 h 4469440"/>
                <a:gd name="connsiteX83" fmla="*/ 1799158 w 2971530"/>
                <a:gd name="connsiteY83" fmla="*/ 3309167 h 4469440"/>
                <a:gd name="connsiteX84" fmla="*/ 1795110 w 2971530"/>
                <a:gd name="connsiteY84" fmla="*/ 3162615 h 4469440"/>
                <a:gd name="connsiteX85" fmla="*/ 1744909 w 2971530"/>
                <a:gd name="connsiteY85" fmla="*/ 2935094 h 4469440"/>
                <a:gd name="connsiteX86" fmla="*/ 1727096 w 2971530"/>
                <a:gd name="connsiteY86" fmla="*/ 2905946 h 4469440"/>
                <a:gd name="connsiteX87" fmla="*/ 1712522 w 2971530"/>
                <a:gd name="connsiteY87" fmla="*/ 2875988 h 4469440"/>
                <a:gd name="connsiteX88" fmla="*/ 1639651 w 2971530"/>
                <a:gd name="connsiteY88" fmla="*/ 2602316 h 4469440"/>
                <a:gd name="connsiteX89" fmla="*/ 1608883 w 2971530"/>
                <a:gd name="connsiteY89" fmla="*/ 2510822 h 4469440"/>
                <a:gd name="connsiteX90" fmla="*/ 1610503 w 2971530"/>
                <a:gd name="connsiteY90" fmla="*/ 2484912 h 4469440"/>
                <a:gd name="connsiteX91" fmla="*/ 1693090 w 2971530"/>
                <a:gd name="connsiteY91" fmla="*/ 2493009 h 4469440"/>
                <a:gd name="connsiteX92" fmla="*/ 1845310 w 2971530"/>
                <a:gd name="connsiteY92" fmla="*/ 2576406 h 4469440"/>
                <a:gd name="connsiteX93" fmla="*/ 1905226 w 2971530"/>
                <a:gd name="connsiteY93" fmla="*/ 2620129 h 4469440"/>
                <a:gd name="connsiteX94" fmla="*/ 2044492 w 2971530"/>
                <a:gd name="connsiteY94" fmla="*/ 2756155 h 4469440"/>
                <a:gd name="connsiteX95" fmla="*/ 2063114 w 2971530"/>
                <a:gd name="connsiteY95" fmla="*/ 2778016 h 4469440"/>
                <a:gd name="connsiteX96" fmla="*/ 2093072 w 2971530"/>
                <a:gd name="connsiteY96" fmla="*/ 2821739 h 4469440"/>
                <a:gd name="connsiteX97" fmla="*/ 2242863 w 2971530"/>
                <a:gd name="connsiteY97" fmla="*/ 2971530 h 4469440"/>
                <a:gd name="connsiteX98" fmla="*/ 2279299 w 2971530"/>
                <a:gd name="connsiteY98" fmla="*/ 2998250 h 4469440"/>
                <a:gd name="connsiteX99" fmla="*/ 2315735 w 2971530"/>
                <a:gd name="connsiteY99" fmla="*/ 3039544 h 4469440"/>
                <a:gd name="connsiteX100" fmla="*/ 2349741 w 2971530"/>
                <a:gd name="connsiteY100" fmla="*/ 3119702 h 4469440"/>
                <a:gd name="connsiteX101" fmla="*/ 2373222 w 2971530"/>
                <a:gd name="connsiteY101" fmla="*/ 3155328 h 4469440"/>
                <a:gd name="connsiteX102" fmla="*/ 2542446 w 2971530"/>
                <a:gd name="connsiteY102" fmla="*/ 3392564 h 4469440"/>
                <a:gd name="connsiteX103" fmla="*/ 2598314 w 2971530"/>
                <a:gd name="connsiteY103" fmla="*/ 3447623 h 4469440"/>
                <a:gd name="connsiteX104" fmla="*/ 2696285 w 2971530"/>
                <a:gd name="connsiteY104" fmla="*/ 3539117 h 4469440"/>
                <a:gd name="connsiteX105" fmla="*/ 2764298 w 2971530"/>
                <a:gd name="connsiteY105" fmla="*/ 3617656 h 4469440"/>
                <a:gd name="connsiteX106" fmla="*/ 2833121 w 2971530"/>
                <a:gd name="connsiteY106" fmla="*/ 3688098 h 4469440"/>
                <a:gd name="connsiteX107" fmla="*/ 2945667 w 2971530"/>
                <a:gd name="connsiteY107" fmla="*/ 3743966 h 4469440"/>
                <a:gd name="connsiteX108" fmla="*/ 2969957 w 2971530"/>
                <a:gd name="connsiteY108" fmla="*/ 3720485 h 4469440"/>
                <a:gd name="connsiteX109" fmla="*/ 2975625 w 2971530"/>
                <a:gd name="connsiteY109" fmla="*/ 3630611 h 4469440"/>
                <a:gd name="connsiteX110" fmla="*/ 2975625 w 2971530"/>
                <a:gd name="connsiteY110" fmla="*/ 3566646 h 4469440"/>
                <a:gd name="connsiteX111" fmla="*/ 2973196 w 2971530"/>
                <a:gd name="connsiteY111" fmla="*/ 3532639 h 4469440"/>
                <a:gd name="connsiteX112" fmla="*/ 2975625 w 2971530"/>
                <a:gd name="connsiteY112" fmla="*/ 3485678 h 4469440"/>
                <a:gd name="connsiteX113" fmla="*/ 2974815 w 2971530"/>
                <a:gd name="connsiteY113" fmla="*/ 3446003 h 446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971530" h="4469440">
                  <a:moveTo>
                    <a:pt x="2974815" y="3446003"/>
                  </a:moveTo>
                  <a:cubicBezTo>
                    <a:pt x="2969148" y="3435478"/>
                    <a:pt x="2974005" y="3423332"/>
                    <a:pt x="2972387" y="3412806"/>
                  </a:cubicBezTo>
                  <a:cubicBezTo>
                    <a:pt x="2972387" y="3403900"/>
                    <a:pt x="2972387" y="3395803"/>
                    <a:pt x="2972387" y="3386897"/>
                  </a:cubicBezTo>
                  <a:cubicBezTo>
                    <a:pt x="2972387" y="3377990"/>
                    <a:pt x="2972387" y="3369893"/>
                    <a:pt x="2972387" y="3360987"/>
                  </a:cubicBezTo>
                  <a:cubicBezTo>
                    <a:pt x="2972387" y="3327790"/>
                    <a:pt x="2968338" y="3295403"/>
                    <a:pt x="2966719" y="3262206"/>
                  </a:cubicBezTo>
                  <a:cubicBezTo>
                    <a:pt x="2962670" y="3198241"/>
                    <a:pt x="2951335" y="3134276"/>
                    <a:pt x="2932712" y="3072740"/>
                  </a:cubicBezTo>
                  <a:cubicBezTo>
                    <a:pt x="2927854" y="3057356"/>
                    <a:pt x="2921376" y="3040353"/>
                    <a:pt x="2905183" y="3035495"/>
                  </a:cubicBezTo>
                  <a:cubicBezTo>
                    <a:pt x="2886560" y="3029827"/>
                    <a:pt x="2884131" y="3017682"/>
                    <a:pt x="2884131" y="3001488"/>
                  </a:cubicBezTo>
                  <a:cubicBezTo>
                    <a:pt x="2884131" y="2984485"/>
                    <a:pt x="2885751" y="2967482"/>
                    <a:pt x="2885751" y="2951288"/>
                  </a:cubicBezTo>
                  <a:cubicBezTo>
                    <a:pt x="2885751" y="2931046"/>
                    <a:pt x="2884131" y="2911614"/>
                    <a:pt x="2876844" y="2892991"/>
                  </a:cubicBezTo>
                  <a:cubicBezTo>
                    <a:pt x="2856602" y="2844410"/>
                    <a:pt x="2846076" y="2794210"/>
                    <a:pt x="2829882" y="2744819"/>
                  </a:cubicBezTo>
                  <a:cubicBezTo>
                    <a:pt x="2791018" y="2620129"/>
                    <a:pt x="2749724" y="2496247"/>
                    <a:pt x="2677662" y="2385321"/>
                  </a:cubicBezTo>
                  <a:cubicBezTo>
                    <a:pt x="2664708" y="2365079"/>
                    <a:pt x="2652562" y="2345647"/>
                    <a:pt x="2629081" y="2336740"/>
                  </a:cubicBezTo>
                  <a:cubicBezTo>
                    <a:pt x="2618556" y="2332692"/>
                    <a:pt x="2615317" y="2326214"/>
                    <a:pt x="2614507" y="2316498"/>
                  </a:cubicBezTo>
                  <a:cubicBezTo>
                    <a:pt x="2610459" y="2288969"/>
                    <a:pt x="2596694" y="2266298"/>
                    <a:pt x="2581310" y="2244436"/>
                  </a:cubicBezTo>
                  <a:cubicBezTo>
                    <a:pt x="2575643" y="2236340"/>
                    <a:pt x="2569165" y="2228243"/>
                    <a:pt x="2563498" y="2220956"/>
                  </a:cubicBezTo>
                  <a:cubicBezTo>
                    <a:pt x="2535968" y="2186949"/>
                    <a:pt x="2505200" y="2156181"/>
                    <a:pt x="2481719" y="2118126"/>
                  </a:cubicBezTo>
                  <a:cubicBezTo>
                    <a:pt x="2474433" y="2105981"/>
                    <a:pt x="2461477" y="2098694"/>
                    <a:pt x="2447713" y="2099504"/>
                  </a:cubicBezTo>
                  <a:cubicBezTo>
                    <a:pt x="2426661" y="2100313"/>
                    <a:pt x="2415325" y="2088978"/>
                    <a:pt x="2404800" y="2073594"/>
                  </a:cubicBezTo>
                  <a:cubicBezTo>
                    <a:pt x="2386987" y="2046874"/>
                    <a:pt x="2366745" y="2022584"/>
                    <a:pt x="2344074" y="1999913"/>
                  </a:cubicBezTo>
                  <a:cubicBezTo>
                    <a:pt x="2326261" y="1982100"/>
                    <a:pt x="2306828" y="1965096"/>
                    <a:pt x="2286586" y="1950522"/>
                  </a:cubicBezTo>
                  <a:cubicBezTo>
                    <a:pt x="2257438" y="1929470"/>
                    <a:pt x="2230718" y="1907609"/>
                    <a:pt x="2213715" y="1875222"/>
                  </a:cubicBezTo>
                  <a:cubicBezTo>
                    <a:pt x="2206428" y="1861457"/>
                    <a:pt x="2194283" y="1852551"/>
                    <a:pt x="2182947" y="1842025"/>
                  </a:cubicBezTo>
                  <a:cubicBezTo>
                    <a:pt x="2113314" y="1782918"/>
                    <a:pt x="2035585" y="1735957"/>
                    <a:pt x="1960285" y="1684137"/>
                  </a:cubicBezTo>
                  <a:cubicBezTo>
                    <a:pt x="1914943" y="1652559"/>
                    <a:pt x="1863933" y="1629888"/>
                    <a:pt x="1814542" y="1603979"/>
                  </a:cubicBezTo>
                  <a:cubicBezTo>
                    <a:pt x="1778916" y="1584546"/>
                    <a:pt x="1742481" y="1565114"/>
                    <a:pt x="1701187" y="1557017"/>
                  </a:cubicBezTo>
                  <a:cubicBezTo>
                    <a:pt x="1608074" y="1539204"/>
                    <a:pt x="1515770" y="1521391"/>
                    <a:pt x="1421847" y="1506007"/>
                  </a:cubicBezTo>
                  <a:cubicBezTo>
                    <a:pt x="1381363" y="1499530"/>
                    <a:pt x="1340879" y="1487384"/>
                    <a:pt x="1299585" y="1495481"/>
                  </a:cubicBezTo>
                  <a:cubicBezTo>
                    <a:pt x="1238859" y="1506007"/>
                    <a:pt x="1177323" y="1515723"/>
                    <a:pt x="1117407" y="1527059"/>
                  </a:cubicBezTo>
                  <a:cubicBezTo>
                    <a:pt x="1041297" y="1541633"/>
                    <a:pt x="981380" y="1574830"/>
                    <a:pt x="960328" y="1656608"/>
                  </a:cubicBezTo>
                  <a:cubicBezTo>
                    <a:pt x="949803" y="1697902"/>
                    <a:pt x="918225" y="1733528"/>
                    <a:pt x="922274" y="1778870"/>
                  </a:cubicBezTo>
                  <a:cubicBezTo>
                    <a:pt x="903651" y="1779679"/>
                    <a:pt x="889077" y="1774821"/>
                    <a:pt x="878551" y="1761057"/>
                  </a:cubicBezTo>
                  <a:cubicBezTo>
                    <a:pt x="845354" y="1718953"/>
                    <a:pt x="803250" y="1687376"/>
                    <a:pt x="753050" y="1667943"/>
                  </a:cubicBezTo>
                  <a:cubicBezTo>
                    <a:pt x="745763" y="1665514"/>
                    <a:pt x="737666" y="1662276"/>
                    <a:pt x="741714" y="1650940"/>
                  </a:cubicBezTo>
                  <a:cubicBezTo>
                    <a:pt x="755479" y="1608837"/>
                    <a:pt x="734427" y="1581308"/>
                    <a:pt x="702850" y="1557827"/>
                  </a:cubicBezTo>
                  <a:cubicBezTo>
                    <a:pt x="682608" y="1544062"/>
                    <a:pt x="660746" y="1535156"/>
                    <a:pt x="643743" y="1515723"/>
                  </a:cubicBezTo>
                  <a:cubicBezTo>
                    <a:pt x="625120" y="1494672"/>
                    <a:pt x="601640" y="1489814"/>
                    <a:pt x="575730" y="1494672"/>
                  </a:cubicBezTo>
                  <a:cubicBezTo>
                    <a:pt x="550630" y="1498720"/>
                    <a:pt x="525530" y="1500339"/>
                    <a:pt x="501239" y="1505197"/>
                  </a:cubicBezTo>
                  <a:cubicBezTo>
                    <a:pt x="487475" y="1507627"/>
                    <a:pt x="473710" y="1508436"/>
                    <a:pt x="461565" y="1515723"/>
                  </a:cubicBezTo>
                  <a:cubicBezTo>
                    <a:pt x="468852" y="1509246"/>
                    <a:pt x="476139" y="1501149"/>
                    <a:pt x="483426" y="1493862"/>
                  </a:cubicBezTo>
                  <a:cubicBezTo>
                    <a:pt x="512575" y="1461475"/>
                    <a:pt x="510955" y="1450139"/>
                    <a:pt x="476139" y="1426658"/>
                  </a:cubicBezTo>
                  <a:cubicBezTo>
                    <a:pt x="442942" y="1403987"/>
                    <a:pt x="412984" y="1376458"/>
                    <a:pt x="392742" y="1340832"/>
                  </a:cubicBezTo>
                  <a:cubicBezTo>
                    <a:pt x="387884" y="1331926"/>
                    <a:pt x="381406" y="1324639"/>
                    <a:pt x="374119" y="1318161"/>
                  </a:cubicBezTo>
                  <a:cubicBezTo>
                    <a:pt x="366832" y="1311684"/>
                    <a:pt x="357926" y="1306826"/>
                    <a:pt x="348209" y="1303587"/>
                  </a:cubicBezTo>
                  <a:cubicBezTo>
                    <a:pt x="362784" y="1291442"/>
                    <a:pt x="371690" y="1276867"/>
                    <a:pt x="373310" y="1259864"/>
                  </a:cubicBezTo>
                  <a:cubicBezTo>
                    <a:pt x="381406" y="1204806"/>
                    <a:pt x="390313" y="1150557"/>
                    <a:pt x="387074" y="1095499"/>
                  </a:cubicBezTo>
                  <a:cubicBezTo>
                    <a:pt x="386264" y="1075257"/>
                    <a:pt x="379787" y="1055015"/>
                    <a:pt x="383026" y="1033963"/>
                  </a:cubicBezTo>
                  <a:cubicBezTo>
                    <a:pt x="389503" y="983763"/>
                    <a:pt x="397600" y="932753"/>
                    <a:pt x="401648" y="882553"/>
                  </a:cubicBezTo>
                  <a:cubicBezTo>
                    <a:pt x="406506" y="820207"/>
                    <a:pt x="410555" y="757862"/>
                    <a:pt x="400029" y="695516"/>
                  </a:cubicBezTo>
                  <a:cubicBezTo>
                    <a:pt x="391123" y="644506"/>
                    <a:pt x="372500" y="595925"/>
                    <a:pt x="361164" y="545725"/>
                  </a:cubicBezTo>
                  <a:cubicBezTo>
                    <a:pt x="348209" y="492286"/>
                    <a:pt x="323919" y="441276"/>
                    <a:pt x="325538" y="384599"/>
                  </a:cubicBezTo>
                  <a:cubicBezTo>
                    <a:pt x="326348" y="340876"/>
                    <a:pt x="316632" y="301201"/>
                    <a:pt x="298009" y="263146"/>
                  </a:cubicBezTo>
                  <a:cubicBezTo>
                    <a:pt x="268861" y="205659"/>
                    <a:pt x="223518" y="165985"/>
                    <a:pt x="158744" y="153839"/>
                  </a:cubicBezTo>
                  <a:cubicBezTo>
                    <a:pt x="153886" y="155459"/>
                    <a:pt x="150647" y="158698"/>
                    <a:pt x="147408" y="161936"/>
                  </a:cubicBezTo>
                  <a:cubicBezTo>
                    <a:pt x="149837" y="158698"/>
                    <a:pt x="152267" y="155459"/>
                    <a:pt x="153886" y="151410"/>
                  </a:cubicBezTo>
                  <a:cubicBezTo>
                    <a:pt x="156315" y="134407"/>
                    <a:pt x="147408" y="120643"/>
                    <a:pt x="138502" y="107688"/>
                  </a:cubicBezTo>
                  <a:cubicBezTo>
                    <a:pt x="102876" y="59107"/>
                    <a:pt x="62392" y="17003"/>
                    <a:pt x="3285" y="0"/>
                  </a:cubicBezTo>
                  <a:lnTo>
                    <a:pt x="3285" y="1317351"/>
                  </a:lnTo>
                  <a:lnTo>
                    <a:pt x="3285" y="1347310"/>
                  </a:lnTo>
                  <a:lnTo>
                    <a:pt x="1666" y="1347310"/>
                  </a:lnTo>
                  <a:cubicBezTo>
                    <a:pt x="2476" y="1361074"/>
                    <a:pt x="2476" y="1375648"/>
                    <a:pt x="856" y="1392652"/>
                  </a:cubicBezTo>
                  <a:cubicBezTo>
                    <a:pt x="856" y="1611266"/>
                    <a:pt x="856" y="1830689"/>
                    <a:pt x="856" y="2049303"/>
                  </a:cubicBezTo>
                  <a:cubicBezTo>
                    <a:pt x="856" y="2110839"/>
                    <a:pt x="8143" y="2168327"/>
                    <a:pt x="58344" y="2210430"/>
                  </a:cubicBezTo>
                  <a:cubicBezTo>
                    <a:pt x="111783" y="2260630"/>
                    <a:pt x="157934" y="2287349"/>
                    <a:pt x="212183" y="2206381"/>
                  </a:cubicBezTo>
                  <a:cubicBezTo>
                    <a:pt x="285054" y="2098694"/>
                    <a:pt x="381406" y="2014487"/>
                    <a:pt x="527149" y="2064687"/>
                  </a:cubicBezTo>
                  <a:cubicBezTo>
                    <a:pt x="669653" y="2114887"/>
                    <a:pt x="777340" y="2218527"/>
                    <a:pt x="804060" y="2371557"/>
                  </a:cubicBezTo>
                  <a:cubicBezTo>
                    <a:pt x="838876" y="2567499"/>
                    <a:pt x="815396" y="2748058"/>
                    <a:pt x="638885" y="2878417"/>
                  </a:cubicBezTo>
                  <a:cubicBezTo>
                    <a:pt x="485046" y="2990153"/>
                    <a:pt x="381406" y="2978008"/>
                    <a:pt x="246999" y="2836314"/>
                  </a:cubicBezTo>
                  <a:cubicBezTo>
                    <a:pt x="212183" y="2798258"/>
                    <a:pt x="193560" y="2713242"/>
                    <a:pt x="112592" y="2752107"/>
                  </a:cubicBezTo>
                  <a:cubicBezTo>
                    <a:pt x="43769" y="2786923"/>
                    <a:pt x="856" y="2844410"/>
                    <a:pt x="856" y="2932666"/>
                  </a:cubicBezTo>
                  <a:cubicBezTo>
                    <a:pt x="4905" y="3155328"/>
                    <a:pt x="-2383" y="3573123"/>
                    <a:pt x="856" y="3637898"/>
                  </a:cubicBezTo>
                  <a:cubicBezTo>
                    <a:pt x="222709" y="3641946"/>
                    <a:pt x="498000" y="3651662"/>
                    <a:pt x="719853" y="3648424"/>
                  </a:cubicBezTo>
                  <a:cubicBezTo>
                    <a:pt x="808108" y="3648424"/>
                    <a:pt x="876122" y="3692146"/>
                    <a:pt x="929561" y="3756921"/>
                  </a:cubicBezTo>
                  <a:cubicBezTo>
                    <a:pt x="998384" y="3837080"/>
                    <a:pt x="1013767" y="3909951"/>
                    <a:pt x="914177" y="3982822"/>
                  </a:cubicBezTo>
                  <a:cubicBezTo>
                    <a:pt x="834018" y="4040309"/>
                    <a:pt x="741714" y="4105084"/>
                    <a:pt x="780579" y="4224107"/>
                  </a:cubicBezTo>
                  <a:cubicBezTo>
                    <a:pt x="822683" y="4354466"/>
                    <a:pt x="918225" y="4441912"/>
                    <a:pt x="1059919" y="4461344"/>
                  </a:cubicBezTo>
                  <a:cubicBezTo>
                    <a:pt x="1197565" y="4480776"/>
                    <a:pt x="1327924" y="4472679"/>
                    <a:pt x="1434802" y="4369850"/>
                  </a:cubicBezTo>
                  <a:cubicBezTo>
                    <a:pt x="1568399" y="4236252"/>
                    <a:pt x="1565160" y="4132613"/>
                    <a:pt x="1423466" y="4010351"/>
                  </a:cubicBezTo>
                  <a:cubicBezTo>
                    <a:pt x="1374076" y="3968248"/>
                    <a:pt x="1289869" y="3941528"/>
                    <a:pt x="1327924" y="3850034"/>
                  </a:cubicBezTo>
                  <a:cubicBezTo>
                    <a:pt x="1362740" y="3765827"/>
                    <a:pt x="1419418" y="3681621"/>
                    <a:pt x="1515770" y="3677572"/>
                  </a:cubicBezTo>
                  <a:cubicBezTo>
                    <a:pt x="1621028" y="3672714"/>
                    <a:pt x="1726287" y="3671095"/>
                    <a:pt x="1831545" y="3669475"/>
                  </a:cubicBezTo>
                  <a:cubicBezTo>
                    <a:pt x="1829926" y="3582839"/>
                    <a:pt x="1835594" y="3496204"/>
                    <a:pt x="1825878" y="3410377"/>
                  </a:cubicBezTo>
                  <a:cubicBezTo>
                    <a:pt x="1823449" y="3383658"/>
                    <a:pt x="1820210" y="3356938"/>
                    <a:pt x="1804016" y="3334267"/>
                  </a:cubicBezTo>
                  <a:cubicBezTo>
                    <a:pt x="1798349" y="3326171"/>
                    <a:pt x="1796729" y="3317264"/>
                    <a:pt x="1799158" y="3309167"/>
                  </a:cubicBezTo>
                  <a:cubicBezTo>
                    <a:pt x="1811303" y="3259777"/>
                    <a:pt x="1801587" y="3211196"/>
                    <a:pt x="1795110" y="3162615"/>
                  </a:cubicBezTo>
                  <a:cubicBezTo>
                    <a:pt x="1784584" y="3085695"/>
                    <a:pt x="1762723" y="3011205"/>
                    <a:pt x="1744909" y="2935094"/>
                  </a:cubicBezTo>
                  <a:cubicBezTo>
                    <a:pt x="1742481" y="2922949"/>
                    <a:pt x="1737623" y="2912424"/>
                    <a:pt x="1727096" y="2905946"/>
                  </a:cubicBezTo>
                  <a:cubicBezTo>
                    <a:pt x="1715761" y="2898659"/>
                    <a:pt x="1713332" y="2888133"/>
                    <a:pt x="1712522" y="2875988"/>
                  </a:cubicBezTo>
                  <a:cubicBezTo>
                    <a:pt x="1701996" y="2781255"/>
                    <a:pt x="1672848" y="2691381"/>
                    <a:pt x="1639651" y="2602316"/>
                  </a:cubicBezTo>
                  <a:cubicBezTo>
                    <a:pt x="1628316" y="2572357"/>
                    <a:pt x="1618599" y="2541590"/>
                    <a:pt x="1608883" y="2510822"/>
                  </a:cubicBezTo>
                  <a:cubicBezTo>
                    <a:pt x="1606454" y="2502725"/>
                    <a:pt x="1598357" y="2486531"/>
                    <a:pt x="1610503" y="2484912"/>
                  </a:cubicBezTo>
                  <a:cubicBezTo>
                    <a:pt x="1638031" y="2482483"/>
                    <a:pt x="1669609" y="2472767"/>
                    <a:pt x="1693090" y="2493009"/>
                  </a:cubicBezTo>
                  <a:cubicBezTo>
                    <a:pt x="1738432" y="2530254"/>
                    <a:pt x="1791871" y="2554544"/>
                    <a:pt x="1845310" y="2576406"/>
                  </a:cubicBezTo>
                  <a:cubicBezTo>
                    <a:pt x="1868791" y="2586122"/>
                    <a:pt x="1888223" y="2599886"/>
                    <a:pt x="1905226" y="2620129"/>
                  </a:cubicBezTo>
                  <a:cubicBezTo>
                    <a:pt x="1947330" y="2670329"/>
                    <a:pt x="1988624" y="2720529"/>
                    <a:pt x="2044492" y="2756155"/>
                  </a:cubicBezTo>
                  <a:cubicBezTo>
                    <a:pt x="2052588" y="2761823"/>
                    <a:pt x="2059876" y="2768300"/>
                    <a:pt x="2063114" y="2778016"/>
                  </a:cubicBezTo>
                  <a:cubicBezTo>
                    <a:pt x="2068782" y="2795829"/>
                    <a:pt x="2080118" y="2808784"/>
                    <a:pt x="2093072" y="2821739"/>
                  </a:cubicBezTo>
                  <a:cubicBezTo>
                    <a:pt x="2143273" y="2871939"/>
                    <a:pt x="2192663" y="2921330"/>
                    <a:pt x="2242863" y="2971530"/>
                  </a:cubicBezTo>
                  <a:cubicBezTo>
                    <a:pt x="2253389" y="2982056"/>
                    <a:pt x="2264725" y="2994201"/>
                    <a:pt x="2279299" y="2998250"/>
                  </a:cubicBezTo>
                  <a:cubicBezTo>
                    <a:pt x="2301970" y="3003917"/>
                    <a:pt x="2309257" y="3019302"/>
                    <a:pt x="2315735" y="3039544"/>
                  </a:cubicBezTo>
                  <a:cubicBezTo>
                    <a:pt x="2325451" y="3067073"/>
                    <a:pt x="2335977" y="3093792"/>
                    <a:pt x="2349741" y="3119702"/>
                  </a:cubicBezTo>
                  <a:cubicBezTo>
                    <a:pt x="2356219" y="3131847"/>
                    <a:pt x="2364316" y="3143183"/>
                    <a:pt x="2373222" y="3155328"/>
                  </a:cubicBezTo>
                  <a:cubicBezTo>
                    <a:pt x="2433139" y="3231438"/>
                    <a:pt x="2501152" y="3302690"/>
                    <a:pt x="2542446" y="3392564"/>
                  </a:cubicBezTo>
                  <a:cubicBezTo>
                    <a:pt x="2554591" y="3417665"/>
                    <a:pt x="2572404" y="3436287"/>
                    <a:pt x="2598314" y="3447623"/>
                  </a:cubicBezTo>
                  <a:cubicBezTo>
                    <a:pt x="2642036" y="3467055"/>
                    <a:pt x="2672804" y="3498633"/>
                    <a:pt x="2696285" y="3539117"/>
                  </a:cubicBezTo>
                  <a:cubicBezTo>
                    <a:pt x="2714098" y="3569885"/>
                    <a:pt x="2736769" y="3595794"/>
                    <a:pt x="2764298" y="3617656"/>
                  </a:cubicBezTo>
                  <a:cubicBezTo>
                    <a:pt x="2790208" y="3637898"/>
                    <a:pt x="2815308" y="3658950"/>
                    <a:pt x="2833121" y="3688098"/>
                  </a:cubicBezTo>
                  <a:cubicBezTo>
                    <a:pt x="2858221" y="3730202"/>
                    <a:pt x="2899515" y="3742347"/>
                    <a:pt x="2945667" y="3743966"/>
                  </a:cubicBezTo>
                  <a:cubicBezTo>
                    <a:pt x="2962670" y="3744776"/>
                    <a:pt x="2970767" y="3738298"/>
                    <a:pt x="2969957" y="3720485"/>
                  </a:cubicBezTo>
                  <a:cubicBezTo>
                    <a:pt x="2969148" y="3690527"/>
                    <a:pt x="2969148" y="3660569"/>
                    <a:pt x="2975625" y="3630611"/>
                  </a:cubicBezTo>
                  <a:cubicBezTo>
                    <a:pt x="2975625" y="3609559"/>
                    <a:pt x="2975625" y="3587698"/>
                    <a:pt x="2975625" y="3566646"/>
                  </a:cubicBezTo>
                  <a:cubicBezTo>
                    <a:pt x="2969957" y="3556120"/>
                    <a:pt x="2974815" y="3543975"/>
                    <a:pt x="2973196" y="3532639"/>
                  </a:cubicBezTo>
                  <a:cubicBezTo>
                    <a:pt x="2974005" y="3517255"/>
                    <a:pt x="2970767" y="3501062"/>
                    <a:pt x="2975625" y="3485678"/>
                  </a:cubicBezTo>
                  <a:cubicBezTo>
                    <a:pt x="2974815" y="3471104"/>
                    <a:pt x="2974815" y="3458149"/>
                    <a:pt x="2974815" y="3446003"/>
                  </a:cubicBezTo>
                  <a:close/>
                </a:path>
              </a:pathLst>
            </a:custGeom>
            <a:solidFill>
              <a:schemeClr val="accent4"/>
            </a:solidFill>
            <a:ln w="8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3">
              <a:extLst>
                <a:ext uri="{FF2B5EF4-FFF2-40B4-BE49-F238E27FC236}">
                  <a16:creationId xmlns:a16="http://schemas.microsoft.com/office/drawing/2014/main" id="{BBD6553A-F07D-D182-0A15-EDD73EB3458C}"/>
                </a:ext>
              </a:extLst>
            </p:cNvPr>
            <p:cNvSpPr/>
            <p:nvPr/>
          </p:nvSpPr>
          <p:spPr>
            <a:xfrm>
              <a:off x="3122041" y="4858"/>
              <a:ext cx="3708340" cy="3740727"/>
            </a:xfrm>
            <a:custGeom>
              <a:avLst/>
              <a:gdLst>
                <a:gd name="connsiteX0" fmla="*/ 3577981 w 3708339"/>
                <a:gd name="connsiteY0" fmla="*/ 2197475 h 3740727"/>
                <a:gd name="connsiteX1" fmla="*/ 3271922 w 3708339"/>
                <a:gd name="connsiteY1" fmla="*/ 2228243 h 3740727"/>
                <a:gd name="connsiteX2" fmla="*/ 3092173 w 3708339"/>
                <a:gd name="connsiteY2" fmla="*/ 2339169 h 3740727"/>
                <a:gd name="connsiteX3" fmla="*/ 2908375 w 3708339"/>
                <a:gd name="connsiteY3" fmla="*/ 2093836 h 3740727"/>
                <a:gd name="connsiteX4" fmla="*/ 2912423 w 3708339"/>
                <a:gd name="connsiteY4" fmla="*/ 0 h 3740727"/>
                <a:gd name="connsiteX5" fmla="*/ 2884894 w 3708339"/>
                <a:gd name="connsiteY5" fmla="*/ 21052 h 3740727"/>
                <a:gd name="connsiteX6" fmla="*/ 2807975 w 3708339"/>
                <a:gd name="connsiteY6" fmla="*/ 116594 h 3740727"/>
                <a:gd name="connsiteX7" fmla="*/ 2755345 w 3708339"/>
                <a:gd name="connsiteY7" fmla="*/ 161936 h 3740727"/>
                <a:gd name="connsiteX8" fmla="*/ 2639561 w 3708339"/>
                <a:gd name="connsiteY8" fmla="*/ 329540 h 3740727"/>
                <a:gd name="connsiteX9" fmla="*/ 2602316 w 3708339"/>
                <a:gd name="connsiteY9" fmla="*/ 508480 h 3740727"/>
                <a:gd name="connsiteX10" fmla="*/ 2535922 w 3708339"/>
                <a:gd name="connsiteY10" fmla="*/ 849356 h 3740727"/>
                <a:gd name="connsiteX11" fmla="*/ 2563451 w 3708339"/>
                <a:gd name="connsiteY11" fmla="*/ 1072018 h 3740727"/>
                <a:gd name="connsiteX12" fmla="*/ 2576406 w 3708339"/>
                <a:gd name="connsiteY12" fmla="*/ 1091450 h 3740727"/>
                <a:gd name="connsiteX13" fmla="*/ 2577215 w 3708339"/>
                <a:gd name="connsiteY13" fmla="*/ 1092260 h 3740727"/>
                <a:gd name="connsiteX14" fmla="*/ 2589361 w 3708339"/>
                <a:gd name="connsiteY14" fmla="*/ 1096308 h 3740727"/>
                <a:gd name="connsiteX15" fmla="*/ 2577215 w 3708339"/>
                <a:gd name="connsiteY15" fmla="*/ 1092260 h 3740727"/>
                <a:gd name="connsiteX16" fmla="*/ 2574786 w 3708339"/>
                <a:gd name="connsiteY16" fmla="*/ 1090641 h 3740727"/>
                <a:gd name="connsiteX17" fmla="*/ 2557783 w 3708339"/>
                <a:gd name="connsiteY17" fmla="*/ 1115741 h 3740727"/>
                <a:gd name="connsiteX18" fmla="*/ 2566690 w 3708339"/>
                <a:gd name="connsiteY18" fmla="*/ 1263103 h 3740727"/>
                <a:gd name="connsiteX19" fmla="*/ 2569119 w 3708339"/>
                <a:gd name="connsiteY19" fmla="*/ 1285774 h 3740727"/>
                <a:gd name="connsiteX20" fmla="*/ 2561022 w 3708339"/>
                <a:gd name="connsiteY20" fmla="*/ 1338403 h 3740727"/>
                <a:gd name="connsiteX21" fmla="*/ 2479244 w 3708339"/>
                <a:gd name="connsiteY21" fmla="*/ 1433945 h 3740727"/>
                <a:gd name="connsiteX22" fmla="*/ 2468718 w 3708339"/>
                <a:gd name="connsiteY22" fmla="*/ 1488194 h 3740727"/>
                <a:gd name="connsiteX23" fmla="*/ 2473576 w 3708339"/>
                <a:gd name="connsiteY23" fmla="*/ 1505197 h 3740727"/>
                <a:gd name="connsiteX24" fmla="*/ 2463050 w 3708339"/>
                <a:gd name="connsiteY24" fmla="*/ 1507627 h 3740727"/>
                <a:gd name="connsiteX25" fmla="*/ 2345647 w 3708339"/>
                <a:gd name="connsiteY25" fmla="*/ 1497101 h 3740727"/>
                <a:gd name="connsiteX26" fmla="*/ 2290588 w 3708339"/>
                <a:gd name="connsiteY26" fmla="*/ 1512485 h 3740727"/>
                <a:gd name="connsiteX27" fmla="*/ 2203143 w 3708339"/>
                <a:gd name="connsiteY27" fmla="*/ 1637176 h 3740727"/>
                <a:gd name="connsiteX28" fmla="*/ 2189378 w 3708339"/>
                <a:gd name="connsiteY28" fmla="*/ 1655798 h 3740727"/>
                <a:gd name="connsiteX29" fmla="*/ 2102742 w 3708339"/>
                <a:gd name="connsiteY29" fmla="*/ 1715715 h 3740727"/>
                <a:gd name="connsiteX30" fmla="*/ 2090597 w 3708339"/>
                <a:gd name="connsiteY30" fmla="*/ 1727050 h 3740727"/>
                <a:gd name="connsiteX31" fmla="*/ 2030681 w 3708339"/>
                <a:gd name="connsiteY31" fmla="*/ 1767534 h 3740727"/>
                <a:gd name="connsiteX32" fmla="*/ 1967525 w 3708339"/>
                <a:gd name="connsiteY32" fmla="*/ 1598311 h 3740727"/>
                <a:gd name="connsiteX33" fmla="*/ 1963477 w 3708339"/>
                <a:gd name="connsiteY33" fmla="*/ 1588595 h 3740727"/>
                <a:gd name="connsiteX34" fmla="*/ 1945664 w 3708339"/>
                <a:gd name="connsiteY34" fmla="*/ 1569972 h 3740727"/>
                <a:gd name="connsiteX35" fmla="*/ 1817734 w 3708339"/>
                <a:gd name="connsiteY35" fmla="*/ 1515723 h 3740727"/>
                <a:gd name="connsiteX36" fmla="*/ 1606408 w 3708339"/>
                <a:gd name="connsiteY36" fmla="*/ 1509246 h 3740727"/>
                <a:gd name="connsiteX37" fmla="*/ 1586975 w 3708339"/>
                <a:gd name="connsiteY37" fmla="*/ 1510865 h 3740727"/>
                <a:gd name="connsiteX38" fmla="*/ 1298729 w 3708339"/>
                <a:gd name="connsiteY38" fmla="*/ 1552159 h 3740727"/>
                <a:gd name="connsiteX39" fmla="*/ 1016150 w 3708339"/>
                <a:gd name="connsiteY39" fmla="*/ 1680089 h 3740727"/>
                <a:gd name="connsiteX40" fmla="*/ 567587 w 3708339"/>
                <a:gd name="connsiteY40" fmla="*/ 2042016 h 3740727"/>
                <a:gd name="connsiteX41" fmla="*/ 546535 w 3708339"/>
                <a:gd name="connsiteY41" fmla="*/ 2067116 h 3740727"/>
                <a:gd name="connsiteX42" fmla="*/ 263146 w 3708339"/>
                <a:gd name="connsiteY42" fmla="*/ 2464670 h 3740727"/>
                <a:gd name="connsiteX43" fmla="*/ 214566 w 3708339"/>
                <a:gd name="connsiteY43" fmla="*/ 2602316 h 3740727"/>
                <a:gd name="connsiteX44" fmla="*/ 197562 w 3708339"/>
                <a:gd name="connsiteY44" fmla="*/ 2628225 h 3740727"/>
                <a:gd name="connsiteX45" fmla="*/ 125501 w 3708339"/>
                <a:gd name="connsiteY45" fmla="*/ 2732674 h 3740727"/>
                <a:gd name="connsiteX46" fmla="*/ 83397 w 3708339"/>
                <a:gd name="connsiteY46" fmla="*/ 2871130 h 3740727"/>
                <a:gd name="connsiteX47" fmla="*/ 10526 w 3708339"/>
                <a:gd name="connsiteY47" fmla="*/ 3186906 h 3740727"/>
                <a:gd name="connsiteX48" fmla="*/ 810 w 3708339"/>
                <a:gd name="connsiteY48" fmla="*/ 3303500 h 3740727"/>
                <a:gd name="connsiteX49" fmla="*/ 810 w 3708339"/>
                <a:gd name="connsiteY49" fmla="*/ 3352080 h 3740727"/>
                <a:gd name="connsiteX50" fmla="*/ 3239 w 3708339"/>
                <a:gd name="connsiteY50" fmla="*/ 3393374 h 3740727"/>
                <a:gd name="connsiteX51" fmla="*/ 0 w 3708339"/>
                <a:gd name="connsiteY51" fmla="*/ 3422523 h 3740727"/>
                <a:gd name="connsiteX52" fmla="*/ 0 w 3708339"/>
                <a:gd name="connsiteY52" fmla="*/ 3449242 h 3740727"/>
                <a:gd name="connsiteX53" fmla="*/ 2429 w 3708339"/>
                <a:gd name="connsiteY53" fmla="*/ 3521304 h 3740727"/>
                <a:gd name="connsiteX54" fmla="*/ 0 w 3708339"/>
                <a:gd name="connsiteY54" fmla="*/ 3556120 h 3740727"/>
                <a:gd name="connsiteX55" fmla="*/ 0 w 3708339"/>
                <a:gd name="connsiteY55" fmla="*/ 3588507 h 3740727"/>
                <a:gd name="connsiteX56" fmla="*/ 2429 w 3708339"/>
                <a:gd name="connsiteY56" fmla="*/ 3620085 h 3740727"/>
                <a:gd name="connsiteX57" fmla="*/ 8097 w 3708339"/>
                <a:gd name="connsiteY57" fmla="*/ 3702672 h 3740727"/>
                <a:gd name="connsiteX58" fmla="*/ 68013 w 3708339"/>
                <a:gd name="connsiteY58" fmla="*/ 3739918 h 3740727"/>
                <a:gd name="connsiteX59" fmla="*/ 138455 w 3708339"/>
                <a:gd name="connsiteY59" fmla="*/ 3674333 h 3740727"/>
                <a:gd name="connsiteX60" fmla="*/ 178130 w 3708339"/>
                <a:gd name="connsiteY60" fmla="*/ 3625753 h 3740727"/>
                <a:gd name="connsiteX61" fmla="*/ 319014 w 3708339"/>
                <a:gd name="connsiteY61" fmla="*/ 3431429 h 3740727"/>
                <a:gd name="connsiteX62" fmla="*/ 351402 w 3708339"/>
                <a:gd name="connsiteY62" fmla="*/ 3395803 h 3740727"/>
                <a:gd name="connsiteX63" fmla="*/ 473664 w 3708339"/>
                <a:gd name="connsiteY63" fmla="*/ 3310787 h 3740727"/>
                <a:gd name="connsiteX64" fmla="*/ 547345 w 3708339"/>
                <a:gd name="connsiteY64" fmla="*/ 3202289 h 3740727"/>
                <a:gd name="connsiteX65" fmla="*/ 562728 w 3708339"/>
                <a:gd name="connsiteY65" fmla="*/ 3173951 h 3740727"/>
                <a:gd name="connsiteX66" fmla="*/ 599974 w 3708339"/>
                <a:gd name="connsiteY66" fmla="*/ 3118892 h 3740727"/>
                <a:gd name="connsiteX67" fmla="*/ 659081 w 3708339"/>
                <a:gd name="connsiteY67" fmla="*/ 3024160 h 3740727"/>
                <a:gd name="connsiteX68" fmla="*/ 699565 w 3708339"/>
                <a:gd name="connsiteY68" fmla="*/ 2969911 h 3740727"/>
                <a:gd name="connsiteX69" fmla="*/ 843688 w 3708339"/>
                <a:gd name="connsiteY69" fmla="*/ 2841981 h 3740727"/>
                <a:gd name="connsiteX70" fmla="*/ 906033 w 3708339"/>
                <a:gd name="connsiteY70" fmla="*/ 2781255 h 3740727"/>
                <a:gd name="connsiteX71" fmla="*/ 1049347 w 3708339"/>
                <a:gd name="connsiteY71" fmla="*/ 2637942 h 3740727"/>
                <a:gd name="connsiteX72" fmla="*/ 1115741 w 3708339"/>
                <a:gd name="connsiteY72" fmla="*/ 2589361 h 3740727"/>
                <a:gd name="connsiteX73" fmla="*/ 1241241 w 3708339"/>
                <a:gd name="connsiteY73" fmla="*/ 2504344 h 3740727"/>
                <a:gd name="connsiteX74" fmla="*/ 1316542 w 3708339"/>
                <a:gd name="connsiteY74" fmla="*/ 2469528 h 3740727"/>
                <a:gd name="connsiteX75" fmla="*/ 1334355 w 3708339"/>
                <a:gd name="connsiteY75" fmla="*/ 2491389 h 3740727"/>
                <a:gd name="connsiteX76" fmla="*/ 1302777 w 3708339"/>
                <a:gd name="connsiteY76" fmla="*/ 2594219 h 3740727"/>
                <a:gd name="connsiteX77" fmla="*/ 1244480 w 3708339"/>
                <a:gd name="connsiteY77" fmla="*/ 2796639 h 3740727"/>
                <a:gd name="connsiteX78" fmla="*/ 1233145 w 3708339"/>
                <a:gd name="connsiteY78" fmla="*/ 2841981 h 3740727"/>
                <a:gd name="connsiteX79" fmla="*/ 1256625 w 3708339"/>
                <a:gd name="connsiteY79" fmla="*/ 2894611 h 3740727"/>
                <a:gd name="connsiteX80" fmla="*/ 1253387 w 3708339"/>
                <a:gd name="connsiteY80" fmla="*/ 2893801 h 3740727"/>
                <a:gd name="connsiteX81" fmla="*/ 1195090 w 3708339"/>
                <a:gd name="connsiteY81" fmla="*/ 2934285 h 3740727"/>
                <a:gd name="connsiteX82" fmla="*/ 1138412 w 3708339"/>
                <a:gd name="connsiteY82" fmla="*/ 3233867 h 3740727"/>
                <a:gd name="connsiteX83" fmla="*/ 1134363 w 3708339"/>
                <a:gd name="connsiteY83" fmla="*/ 3338316 h 3740727"/>
                <a:gd name="connsiteX84" fmla="*/ 1134363 w 3708339"/>
                <a:gd name="connsiteY84" fmla="*/ 3346413 h 3740727"/>
                <a:gd name="connsiteX85" fmla="*/ 1112502 w 3708339"/>
                <a:gd name="connsiteY85" fmla="*/ 3471913 h 3740727"/>
                <a:gd name="connsiteX86" fmla="*/ 1110883 w 3708339"/>
                <a:gd name="connsiteY86" fmla="*/ 3643566 h 3740727"/>
                <a:gd name="connsiteX87" fmla="*/ 1289822 w 3708339"/>
                <a:gd name="connsiteY87" fmla="*/ 3643566 h 3740727"/>
                <a:gd name="connsiteX88" fmla="*/ 1454188 w 3708339"/>
                <a:gd name="connsiteY88" fmla="*/ 3590127 h 3740727"/>
                <a:gd name="connsiteX89" fmla="*/ 1454188 w 3708339"/>
                <a:gd name="connsiteY89" fmla="*/ 3417665 h 3740727"/>
                <a:gd name="connsiteX90" fmla="*/ 1320590 w 3708339"/>
                <a:gd name="connsiteY90" fmla="*/ 3114844 h 3740727"/>
                <a:gd name="connsiteX91" fmla="*/ 1641224 w 3708339"/>
                <a:gd name="connsiteY91" fmla="*/ 2838743 h 3740727"/>
                <a:gd name="connsiteX92" fmla="*/ 2133510 w 3708339"/>
                <a:gd name="connsiteY92" fmla="*/ 3007156 h 3740727"/>
                <a:gd name="connsiteX93" fmla="*/ 2099503 w 3708339"/>
                <a:gd name="connsiteY93" fmla="*/ 3386897 h 3740727"/>
                <a:gd name="connsiteX94" fmla="*/ 2012058 w 3708339"/>
                <a:gd name="connsiteY94" fmla="*/ 3532639 h 3740727"/>
                <a:gd name="connsiteX95" fmla="*/ 2206381 w 3708339"/>
                <a:gd name="connsiteY95" fmla="*/ 3643566 h 3740727"/>
                <a:gd name="connsiteX96" fmla="*/ 2831455 w 3708339"/>
                <a:gd name="connsiteY96" fmla="*/ 3639517 h 3740727"/>
                <a:gd name="connsiteX97" fmla="*/ 2910804 w 3708339"/>
                <a:gd name="connsiteY97" fmla="*/ 3634659 h 3740727"/>
                <a:gd name="connsiteX98" fmla="*/ 2906756 w 3708339"/>
                <a:gd name="connsiteY98" fmla="*/ 2964243 h 3740727"/>
                <a:gd name="connsiteX99" fmla="*/ 3006346 w 3708339"/>
                <a:gd name="connsiteY99" fmla="*/ 2741581 h 3740727"/>
                <a:gd name="connsiteX100" fmla="*/ 3232247 w 3708339"/>
                <a:gd name="connsiteY100" fmla="*/ 2752916 h 3740727"/>
                <a:gd name="connsiteX101" fmla="*/ 3484868 w 3708339"/>
                <a:gd name="connsiteY101" fmla="*/ 2887323 h 3740727"/>
                <a:gd name="connsiteX102" fmla="*/ 3714817 w 3708339"/>
                <a:gd name="connsiteY102" fmla="*/ 2553735 h 3740727"/>
                <a:gd name="connsiteX103" fmla="*/ 3577981 w 3708339"/>
                <a:gd name="connsiteY103" fmla="*/ 2197475 h 374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708339" h="3740727">
                  <a:moveTo>
                    <a:pt x="3577981" y="2197475"/>
                  </a:moveTo>
                  <a:cubicBezTo>
                    <a:pt x="3451671" y="2101933"/>
                    <a:pt x="3382848" y="2109220"/>
                    <a:pt x="3271922" y="2228243"/>
                  </a:cubicBezTo>
                  <a:cubicBezTo>
                    <a:pt x="3222531" y="2281682"/>
                    <a:pt x="3203099" y="2381273"/>
                    <a:pt x="3092173" y="2339169"/>
                  </a:cubicBezTo>
                  <a:cubicBezTo>
                    <a:pt x="2981246" y="2293017"/>
                    <a:pt x="2912423" y="2212859"/>
                    <a:pt x="2908375" y="2093836"/>
                  </a:cubicBezTo>
                  <a:cubicBezTo>
                    <a:pt x="2904327" y="1859838"/>
                    <a:pt x="2912423" y="0"/>
                    <a:pt x="2912423" y="0"/>
                  </a:cubicBezTo>
                  <a:cubicBezTo>
                    <a:pt x="2902707" y="5668"/>
                    <a:pt x="2892991" y="12955"/>
                    <a:pt x="2884894" y="21052"/>
                  </a:cubicBezTo>
                  <a:cubicBezTo>
                    <a:pt x="2857365" y="51010"/>
                    <a:pt x="2829026" y="81778"/>
                    <a:pt x="2807975" y="116594"/>
                  </a:cubicBezTo>
                  <a:cubicBezTo>
                    <a:pt x="2794210" y="138456"/>
                    <a:pt x="2778826" y="152220"/>
                    <a:pt x="2755345" y="161936"/>
                  </a:cubicBezTo>
                  <a:cubicBezTo>
                    <a:pt x="2682474" y="194324"/>
                    <a:pt x="2639561" y="248572"/>
                    <a:pt x="2639561" y="329540"/>
                  </a:cubicBezTo>
                  <a:cubicBezTo>
                    <a:pt x="2639561" y="392695"/>
                    <a:pt x="2624987" y="450992"/>
                    <a:pt x="2602316" y="508480"/>
                  </a:cubicBezTo>
                  <a:cubicBezTo>
                    <a:pt x="2558593" y="617787"/>
                    <a:pt x="2527825" y="729523"/>
                    <a:pt x="2535922" y="849356"/>
                  </a:cubicBezTo>
                  <a:cubicBezTo>
                    <a:pt x="2540780" y="924656"/>
                    <a:pt x="2553735" y="998337"/>
                    <a:pt x="2563451" y="1072018"/>
                  </a:cubicBezTo>
                  <a:cubicBezTo>
                    <a:pt x="2564260" y="1080925"/>
                    <a:pt x="2568309" y="1087402"/>
                    <a:pt x="2576406" y="1091450"/>
                  </a:cubicBezTo>
                  <a:cubicBezTo>
                    <a:pt x="2576406" y="1091450"/>
                    <a:pt x="2577215" y="1092260"/>
                    <a:pt x="2577215" y="1092260"/>
                  </a:cubicBezTo>
                  <a:cubicBezTo>
                    <a:pt x="2580454" y="1094689"/>
                    <a:pt x="2584502" y="1097118"/>
                    <a:pt x="2589361" y="1096308"/>
                  </a:cubicBezTo>
                  <a:cubicBezTo>
                    <a:pt x="2584502" y="1097118"/>
                    <a:pt x="2581264" y="1094689"/>
                    <a:pt x="2577215" y="1092260"/>
                  </a:cubicBezTo>
                  <a:cubicBezTo>
                    <a:pt x="2576406" y="1091450"/>
                    <a:pt x="2575596" y="1091450"/>
                    <a:pt x="2574786" y="1090641"/>
                  </a:cubicBezTo>
                  <a:cubicBezTo>
                    <a:pt x="2552925" y="1088212"/>
                    <a:pt x="2557783" y="1104405"/>
                    <a:pt x="2557783" y="1115741"/>
                  </a:cubicBezTo>
                  <a:cubicBezTo>
                    <a:pt x="2556973" y="1165131"/>
                    <a:pt x="2563451" y="1213712"/>
                    <a:pt x="2566690" y="1263103"/>
                  </a:cubicBezTo>
                  <a:cubicBezTo>
                    <a:pt x="2567499" y="1270390"/>
                    <a:pt x="2568309" y="1278487"/>
                    <a:pt x="2569119" y="1285774"/>
                  </a:cubicBezTo>
                  <a:cubicBezTo>
                    <a:pt x="2571548" y="1303587"/>
                    <a:pt x="2572357" y="1322209"/>
                    <a:pt x="2561022" y="1338403"/>
                  </a:cubicBezTo>
                  <a:cubicBezTo>
                    <a:pt x="2536731" y="1372410"/>
                    <a:pt x="2510012" y="1405607"/>
                    <a:pt x="2479244" y="1433945"/>
                  </a:cubicBezTo>
                  <a:cubicBezTo>
                    <a:pt x="2460621" y="1451758"/>
                    <a:pt x="2457383" y="1467142"/>
                    <a:pt x="2468718" y="1488194"/>
                  </a:cubicBezTo>
                  <a:cubicBezTo>
                    <a:pt x="2471147" y="1493862"/>
                    <a:pt x="2476005" y="1498720"/>
                    <a:pt x="2473576" y="1505197"/>
                  </a:cubicBezTo>
                  <a:cubicBezTo>
                    <a:pt x="2470337" y="1508436"/>
                    <a:pt x="2467099" y="1507627"/>
                    <a:pt x="2463050" y="1507627"/>
                  </a:cubicBezTo>
                  <a:cubicBezTo>
                    <a:pt x="2424186" y="1505197"/>
                    <a:pt x="2384511" y="1501959"/>
                    <a:pt x="2345647" y="1497101"/>
                  </a:cubicBezTo>
                  <a:cubicBezTo>
                    <a:pt x="2325404" y="1494672"/>
                    <a:pt x="2307592" y="1499530"/>
                    <a:pt x="2290588" y="1512485"/>
                  </a:cubicBezTo>
                  <a:cubicBezTo>
                    <a:pt x="2247675" y="1544872"/>
                    <a:pt x="2217717" y="1586166"/>
                    <a:pt x="2203143" y="1637176"/>
                  </a:cubicBezTo>
                  <a:cubicBezTo>
                    <a:pt x="2200714" y="1645272"/>
                    <a:pt x="2199094" y="1653369"/>
                    <a:pt x="2189378" y="1655798"/>
                  </a:cubicBezTo>
                  <a:cubicBezTo>
                    <a:pt x="2153752" y="1666324"/>
                    <a:pt x="2128652" y="1691424"/>
                    <a:pt x="2102742" y="1715715"/>
                  </a:cubicBezTo>
                  <a:cubicBezTo>
                    <a:pt x="2098694" y="1719763"/>
                    <a:pt x="2094645" y="1723002"/>
                    <a:pt x="2090597" y="1727050"/>
                  </a:cubicBezTo>
                  <a:cubicBezTo>
                    <a:pt x="2071974" y="1744053"/>
                    <a:pt x="2053352" y="1759437"/>
                    <a:pt x="2030681" y="1767534"/>
                  </a:cubicBezTo>
                  <a:cubicBezTo>
                    <a:pt x="2003151" y="1711666"/>
                    <a:pt x="1982100" y="1655798"/>
                    <a:pt x="1967525" y="1598311"/>
                  </a:cubicBezTo>
                  <a:cubicBezTo>
                    <a:pt x="1966716" y="1595072"/>
                    <a:pt x="1965096" y="1591833"/>
                    <a:pt x="1963477" y="1588595"/>
                  </a:cubicBezTo>
                  <a:cubicBezTo>
                    <a:pt x="1956999" y="1582927"/>
                    <a:pt x="1950522" y="1576449"/>
                    <a:pt x="1945664" y="1569972"/>
                  </a:cubicBezTo>
                  <a:cubicBezTo>
                    <a:pt x="1905180" y="1547301"/>
                    <a:pt x="1864696" y="1523820"/>
                    <a:pt x="1817734" y="1515723"/>
                  </a:cubicBezTo>
                  <a:cubicBezTo>
                    <a:pt x="1748102" y="1503578"/>
                    <a:pt x="1677659" y="1504388"/>
                    <a:pt x="1606408" y="1509246"/>
                  </a:cubicBezTo>
                  <a:cubicBezTo>
                    <a:pt x="1599930" y="1510056"/>
                    <a:pt x="1593453" y="1510056"/>
                    <a:pt x="1586975" y="1510865"/>
                  </a:cubicBezTo>
                  <a:cubicBezTo>
                    <a:pt x="1489813" y="1518152"/>
                    <a:pt x="1393461" y="1528678"/>
                    <a:pt x="1298729" y="1552159"/>
                  </a:cubicBezTo>
                  <a:cubicBezTo>
                    <a:pt x="1197519" y="1578069"/>
                    <a:pt x="1105215" y="1625840"/>
                    <a:pt x="1016150" y="1680089"/>
                  </a:cubicBezTo>
                  <a:cubicBezTo>
                    <a:pt x="850975" y="1781299"/>
                    <a:pt x="692277" y="1890606"/>
                    <a:pt x="567587" y="2042016"/>
                  </a:cubicBezTo>
                  <a:cubicBezTo>
                    <a:pt x="560299" y="2050113"/>
                    <a:pt x="553822" y="2058210"/>
                    <a:pt x="546535" y="2067116"/>
                  </a:cubicBezTo>
                  <a:cubicBezTo>
                    <a:pt x="441276" y="2191807"/>
                    <a:pt x="334398" y="2315688"/>
                    <a:pt x="263146" y="2464670"/>
                  </a:cubicBezTo>
                  <a:cubicBezTo>
                    <a:pt x="241285" y="2508393"/>
                    <a:pt x="214566" y="2550496"/>
                    <a:pt x="214566" y="2602316"/>
                  </a:cubicBezTo>
                  <a:cubicBezTo>
                    <a:pt x="214566" y="2614461"/>
                    <a:pt x="207278" y="2621748"/>
                    <a:pt x="197562" y="2628225"/>
                  </a:cubicBezTo>
                  <a:cubicBezTo>
                    <a:pt x="161936" y="2654135"/>
                    <a:pt x="140075" y="2691381"/>
                    <a:pt x="125501" y="2732674"/>
                  </a:cubicBezTo>
                  <a:cubicBezTo>
                    <a:pt x="109307" y="2778017"/>
                    <a:pt x="96352" y="2824168"/>
                    <a:pt x="83397" y="2871130"/>
                  </a:cubicBezTo>
                  <a:cubicBezTo>
                    <a:pt x="54249" y="2975579"/>
                    <a:pt x="25100" y="3079218"/>
                    <a:pt x="10526" y="3186906"/>
                  </a:cubicBezTo>
                  <a:cubicBezTo>
                    <a:pt x="4858" y="3225770"/>
                    <a:pt x="8097" y="3264635"/>
                    <a:pt x="810" y="3303500"/>
                  </a:cubicBezTo>
                  <a:cubicBezTo>
                    <a:pt x="810" y="3319693"/>
                    <a:pt x="810" y="3335887"/>
                    <a:pt x="810" y="3352080"/>
                  </a:cubicBezTo>
                  <a:cubicBezTo>
                    <a:pt x="6477" y="3365845"/>
                    <a:pt x="1619" y="3379610"/>
                    <a:pt x="3239" y="3393374"/>
                  </a:cubicBezTo>
                  <a:cubicBezTo>
                    <a:pt x="1619" y="3403900"/>
                    <a:pt x="5668" y="3413616"/>
                    <a:pt x="0" y="3422523"/>
                  </a:cubicBezTo>
                  <a:cubicBezTo>
                    <a:pt x="0" y="3431429"/>
                    <a:pt x="0" y="3440336"/>
                    <a:pt x="0" y="3449242"/>
                  </a:cubicBezTo>
                  <a:cubicBezTo>
                    <a:pt x="5668" y="3473533"/>
                    <a:pt x="810" y="3497823"/>
                    <a:pt x="2429" y="3521304"/>
                  </a:cubicBezTo>
                  <a:cubicBezTo>
                    <a:pt x="1619" y="3533449"/>
                    <a:pt x="4858" y="3544784"/>
                    <a:pt x="0" y="3556120"/>
                  </a:cubicBezTo>
                  <a:cubicBezTo>
                    <a:pt x="0" y="3566646"/>
                    <a:pt x="0" y="3577172"/>
                    <a:pt x="0" y="3588507"/>
                  </a:cubicBezTo>
                  <a:cubicBezTo>
                    <a:pt x="5668" y="3599033"/>
                    <a:pt x="810" y="3609559"/>
                    <a:pt x="2429" y="3620085"/>
                  </a:cubicBezTo>
                  <a:cubicBezTo>
                    <a:pt x="3239" y="3647614"/>
                    <a:pt x="4858" y="3675143"/>
                    <a:pt x="8097" y="3702672"/>
                  </a:cubicBezTo>
                  <a:cubicBezTo>
                    <a:pt x="12145" y="3736679"/>
                    <a:pt x="35626" y="3752873"/>
                    <a:pt x="68013" y="3739918"/>
                  </a:cubicBezTo>
                  <a:cubicBezTo>
                    <a:pt x="100400" y="3727772"/>
                    <a:pt x="123881" y="3705911"/>
                    <a:pt x="138455" y="3674333"/>
                  </a:cubicBezTo>
                  <a:cubicBezTo>
                    <a:pt x="147362" y="3654901"/>
                    <a:pt x="157888" y="3637088"/>
                    <a:pt x="178130" y="3625753"/>
                  </a:cubicBezTo>
                  <a:cubicBezTo>
                    <a:pt x="256669" y="3583649"/>
                    <a:pt x="300392" y="3515636"/>
                    <a:pt x="319014" y="3431429"/>
                  </a:cubicBezTo>
                  <a:cubicBezTo>
                    <a:pt x="323873" y="3410377"/>
                    <a:pt x="331160" y="3400661"/>
                    <a:pt x="351402" y="3395803"/>
                  </a:cubicBezTo>
                  <a:cubicBezTo>
                    <a:pt x="403221" y="3383658"/>
                    <a:pt x="442896" y="3355319"/>
                    <a:pt x="473664" y="3310787"/>
                  </a:cubicBezTo>
                  <a:cubicBezTo>
                    <a:pt x="498764" y="3275161"/>
                    <a:pt x="525483" y="3239535"/>
                    <a:pt x="547345" y="3202289"/>
                  </a:cubicBezTo>
                  <a:cubicBezTo>
                    <a:pt x="553012" y="3193383"/>
                    <a:pt x="557870" y="3183667"/>
                    <a:pt x="562728" y="3173951"/>
                  </a:cubicBezTo>
                  <a:cubicBezTo>
                    <a:pt x="573254" y="3153709"/>
                    <a:pt x="584590" y="3135086"/>
                    <a:pt x="599974" y="3118892"/>
                  </a:cubicBezTo>
                  <a:cubicBezTo>
                    <a:pt x="626693" y="3092173"/>
                    <a:pt x="646935" y="3060595"/>
                    <a:pt x="659081" y="3024160"/>
                  </a:cubicBezTo>
                  <a:cubicBezTo>
                    <a:pt x="666368" y="3001488"/>
                    <a:pt x="680132" y="2983675"/>
                    <a:pt x="699565" y="2969911"/>
                  </a:cubicBezTo>
                  <a:cubicBezTo>
                    <a:pt x="752194" y="2932665"/>
                    <a:pt x="797536" y="2886514"/>
                    <a:pt x="843688" y="2841981"/>
                  </a:cubicBezTo>
                  <a:cubicBezTo>
                    <a:pt x="864740" y="2821739"/>
                    <a:pt x="884982" y="2801497"/>
                    <a:pt x="906033" y="2781255"/>
                  </a:cubicBezTo>
                  <a:cubicBezTo>
                    <a:pt x="953804" y="2733484"/>
                    <a:pt x="1001576" y="2685713"/>
                    <a:pt x="1049347" y="2637942"/>
                  </a:cubicBezTo>
                  <a:cubicBezTo>
                    <a:pt x="1069589" y="2617699"/>
                    <a:pt x="1091450" y="2602316"/>
                    <a:pt x="1115741" y="2589361"/>
                  </a:cubicBezTo>
                  <a:cubicBezTo>
                    <a:pt x="1161083" y="2565880"/>
                    <a:pt x="1207235" y="2542399"/>
                    <a:pt x="1241241" y="2504344"/>
                  </a:cubicBezTo>
                  <a:cubicBezTo>
                    <a:pt x="1262293" y="2481673"/>
                    <a:pt x="1286584" y="2471957"/>
                    <a:pt x="1316542" y="2469528"/>
                  </a:cubicBezTo>
                  <a:cubicBezTo>
                    <a:pt x="1337593" y="2467908"/>
                    <a:pt x="1341642" y="2471147"/>
                    <a:pt x="1334355" y="2491389"/>
                  </a:cubicBezTo>
                  <a:cubicBezTo>
                    <a:pt x="1323019" y="2525396"/>
                    <a:pt x="1312493" y="2559403"/>
                    <a:pt x="1302777" y="2594219"/>
                  </a:cubicBezTo>
                  <a:cubicBezTo>
                    <a:pt x="1281725" y="2661422"/>
                    <a:pt x="1262293" y="2728626"/>
                    <a:pt x="1244480" y="2796639"/>
                  </a:cubicBezTo>
                  <a:cubicBezTo>
                    <a:pt x="1240432" y="2812023"/>
                    <a:pt x="1236383" y="2826597"/>
                    <a:pt x="1233145" y="2841981"/>
                  </a:cubicBezTo>
                  <a:cubicBezTo>
                    <a:pt x="1225857" y="2871130"/>
                    <a:pt x="1230715" y="2882465"/>
                    <a:pt x="1256625" y="2894611"/>
                  </a:cubicBezTo>
                  <a:cubicBezTo>
                    <a:pt x="1255816" y="2894611"/>
                    <a:pt x="1254196" y="2893801"/>
                    <a:pt x="1253387" y="2893801"/>
                  </a:cubicBezTo>
                  <a:cubicBezTo>
                    <a:pt x="1220999" y="2886514"/>
                    <a:pt x="1203186" y="2899469"/>
                    <a:pt x="1195090" y="2934285"/>
                  </a:cubicBezTo>
                  <a:cubicBezTo>
                    <a:pt x="1174848" y="3033876"/>
                    <a:pt x="1156225" y="3133467"/>
                    <a:pt x="1138412" y="3233867"/>
                  </a:cubicBezTo>
                  <a:cubicBezTo>
                    <a:pt x="1132744" y="3267874"/>
                    <a:pt x="1115741" y="3302690"/>
                    <a:pt x="1134363" y="3338316"/>
                  </a:cubicBezTo>
                  <a:cubicBezTo>
                    <a:pt x="1135173" y="3340745"/>
                    <a:pt x="1135173" y="3343984"/>
                    <a:pt x="1134363" y="3346413"/>
                  </a:cubicBezTo>
                  <a:cubicBezTo>
                    <a:pt x="1114121" y="3386087"/>
                    <a:pt x="1115741" y="3429810"/>
                    <a:pt x="1112502" y="3471913"/>
                  </a:cubicBezTo>
                  <a:cubicBezTo>
                    <a:pt x="1107644" y="3529401"/>
                    <a:pt x="1106834" y="3586888"/>
                    <a:pt x="1110883" y="3643566"/>
                  </a:cubicBezTo>
                  <a:cubicBezTo>
                    <a:pt x="1170799" y="3643566"/>
                    <a:pt x="1229906" y="3643566"/>
                    <a:pt x="1289822" y="3643566"/>
                  </a:cubicBezTo>
                  <a:cubicBezTo>
                    <a:pt x="1350548" y="3643566"/>
                    <a:pt x="1403987" y="3636279"/>
                    <a:pt x="1454188" y="3590127"/>
                  </a:cubicBezTo>
                  <a:cubicBezTo>
                    <a:pt x="1518962" y="3528591"/>
                    <a:pt x="1545682" y="3479200"/>
                    <a:pt x="1454188" y="3417665"/>
                  </a:cubicBezTo>
                  <a:cubicBezTo>
                    <a:pt x="1351358" y="3344793"/>
                    <a:pt x="1271200" y="3249251"/>
                    <a:pt x="1320590" y="3114844"/>
                  </a:cubicBezTo>
                  <a:cubicBezTo>
                    <a:pt x="1374029" y="2969101"/>
                    <a:pt x="1476859" y="2858175"/>
                    <a:pt x="1641224" y="2838743"/>
                  </a:cubicBezTo>
                  <a:cubicBezTo>
                    <a:pt x="1828260" y="2816071"/>
                    <a:pt x="2007200" y="2827407"/>
                    <a:pt x="2133510" y="3007156"/>
                  </a:cubicBezTo>
                  <a:cubicBezTo>
                    <a:pt x="2240388" y="3156947"/>
                    <a:pt x="2229052" y="3260586"/>
                    <a:pt x="2099503" y="3386897"/>
                  </a:cubicBezTo>
                  <a:cubicBezTo>
                    <a:pt x="2057400" y="3424952"/>
                    <a:pt x="1965906" y="3448432"/>
                    <a:pt x="2012058" y="3532639"/>
                  </a:cubicBezTo>
                  <a:cubicBezTo>
                    <a:pt x="2050113" y="3605511"/>
                    <a:pt x="2118936" y="3643566"/>
                    <a:pt x="2206381" y="3643566"/>
                  </a:cubicBezTo>
                  <a:cubicBezTo>
                    <a:pt x="2416089" y="3639517"/>
                    <a:pt x="2621748" y="3650853"/>
                    <a:pt x="2831455" y="3639517"/>
                  </a:cubicBezTo>
                  <a:cubicBezTo>
                    <a:pt x="2891372" y="3637088"/>
                    <a:pt x="2873559" y="3638708"/>
                    <a:pt x="2910804" y="3634659"/>
                  </a:cubicBezTo>
                  <a:cubicBezTo>
                    <a:pt x="2910804" y="3634659"/>
                    <a:pt x="2910804" y="3102698"/>
                    <a:pt x="2906756" y="2964243"/>
                  </a:cubicBezTo>
                  <a:cubicBezTo>
                    <a:pt x="2902707" y="2871939"/>
                    <a:pt x="2941572" y="2799068"/>
                    <a:pt x="3006346" y="2741581"/>
                  </a:cubicBezTo>
                  <a:cubicBezTo>
                    <a:pt x="3083266" y="2672758"/>
                    <a:pt x="3155328" y="2657374"/>
                    <a:pt x="3232247" y="2752916"/>
                  </a:cubicBezTo>
                  <a:cubicBezTo>
                    <a:pt x="3293783" y="2833075"/>
                    <a:pt x="3354509" y="2933475"/>
                    <a:pt x="3484868" y="2887323"/>
                  </a:cubicBezTo>
                  <a:cubicBezTo>
                    <a:pt x="3622514" y="2841172"/>
                    <a:pt x="3706721" y="2710813"/>
                    <a:pt x="3714817" y="2553735"/>
                  </a:cubicBezTo>
                  <a:cubicBezTo>
                    <a:pt x="3722914" y="2412850"/>
                    <a:pt x="3700243" y="2289779"/>
                    <a:pt x="3577981" y="2197475"/>
                  </a:cubicBezTo>
                  <a:close/>
                </a:path>
              </a:pathLst>
            </a:custGeom>
            <a:solidFill>
              <a:schemeClr val="accent1"/>
            </a:solidFill>
            <a:ln w="8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2303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diagramme, nombr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5D747A3-38EE-423C-D744-B6EBA3FAFD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7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24EB66-E323-E75A-8750-D9FA497C7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5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3010B8-F2A2-AB6B-4792-48D6BF2D1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83" y="183110"/>
            <a:ext cx="1630840" cy="16308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C9132B3-9179-3413-EC3D-88A88BDF8403}"/>
              </a:ext>
            </a:extLst>
          </p:cNvPr>
          <p:cNvSpPr txBox="1"/>
          <p:nvPr/>
        </p:nvSpPr>
        <p:spPr>
          <a:xfrm>
            <a:off x="420583" y="1813950"/>
            <a:ext cx="2126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IBM Plex Sans" panose="020B0503050203000203" pitchFamily="34" charset="0"/>
              </a:rPr>
              <a:t>VPDive</a:t>
            </a:r>
            <a:endParaRPr lang="fr-FR" sz="48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AB19F7-E671-16DC-68BD-480650D49005}"/>
              </a:ext>
            </a:extLst>
          </p:cNvPr>
          <p:cNvSpPr txBox="1"/>
          <p:nvPr/>
        </p:nvSpPr>
        <p:spPr>
          <a:xfrm>
            <a:off x="420583" y="2661387"/>
            <a:ext cx="54864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Questions ?</a:t>
            </a:r>
          </a:p>
          <a:p>
            <a:endParaRPr lang="fr-FR" sz="2400" dirty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r>
              <a:rPr lang="fr-FR" sz="2400" dirty="0" err="1">
                <a:solidFill>
                  <a:schemeClr val="bg1"/>
                </a:solidFill>
                <a:latin typeface="IBM Plex Sans" panose="020B0503050203000203" pitchFamily="34" charset="0"/>
              </a:rPr>
              <a:t>jeremy@vpdive.com</a:t>
            </a:r>
            <a:endParaRPr lang="fr-FR" sz="2400" dirty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r>
              <a:rPr lang="fr-FR" sz="2400" dirty="0" err="1">
                <a:solidFill>
                  <a:schemeClr val="bg1"/>
                </a:solidFill>
                <a:latin typeface="IBM Plex Sans" panose="020B0503050203000203" pitchFamily="34" charset="0"/>
              </a:rPr>
              <a:t>leo@vpdive.com</a:t>
            </a:r>
            <a:endParaRPr lang="fr-FR" sz="2400" dirty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06 72 05 71 38</a:t>
            </a:r>
          </a:p>
          <a:p>
            <a:endParaRPr lang="fr-FR" sz="2400" dirty="0">
              <a:solidFill>
                <a:schemeClr val="bg1"/>
              </a:solidFill>
              <a:latin typeface="IBM Plex Sans Medium" panose="020B0503050203000203" pitchFamily="34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Merci !</a:t>
            </a:r>
          </a:p>
        </p:txBody>
      </p:sp>
      <p:pic>
        <p:nvPicPr>
          <p:cNvPr id="1026" name="Picture 2" descr="Fédération Française d'Études et de Sports Sous-Marins | FFESSM">
            <a:extLst>
              <a:ext uri="{FF2B5EF4-FFF2-40B4-BE49-F238E27FC236}">
                <a16:creationId xmlns:a16="http://schemas.microsoft.com/office/drawing/2014/main" id="{6CB0BB15-5568-50C9-3125-F58111ACF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7" y="5365755"/>
            <a:ext cx="1005286" cy="98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4194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11156</TotalTime>
  <Words>75</Words>
  <Application>Microsoft Macintosh PowerPoint</Application>
  <PresentationFormat>Grand écran</PresentationFormat>
  <Paragraphs>27</Paragraphs>
  <Slides>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Helvetica</vt:lpstr>
      <vt:lpstr>IBM Plex Sans</vt:lpstr>
      <vt:lpstr>IBM Plex Sans Medium</vt:lpstr>
      <vt:lpstr>IBM Plex Sans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Jérémy VASTA</dc:creator>
  <cp:lastModifiedBy>Léo MARCEL</cp:lastModifiedBy>
  <cp:revision>42</cp:revision>
  <dcterms:created xsi:type="dcterms:W3CDTF">2024-11-27T13:01:19Z</dcterms:created>
  <dcterms:modified xsi:type="dcterms:W3CDTF">2025-08-26T15:47:40Z</dcterms:modified>
</cp:coreProperties>
</file>